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1" r:id="rId2"/>
    <p:sldId id="328" r:id="rId3"/>
    <p:sldId id="332" r:id="rId4"/>
    <p:sldId id="333" r:id="rId5"/>
    <p:sldId id="329" r:id="rId6"/>
    <p:sldId id="330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0" d="100"/>
          <a:sy n="70" d="100"/>
        </p:scale>
        <p:origin x="72" y="3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1B6A9F0F-9AD2-4192-608D-0533EB2450C1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635319" y="793630"/>
            <a:ext cx="5540430" cy="52049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分別した？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932D5F7-99B5-AE14-F08F-9E9A50ECB426}"/>
              </a:ext>
            </a:extLst>
          </p:cNvPr>
          <p:cNvGrpSpPr/>
          <p:nvPr/>
        </p:nvGrpSpPr>
        <p:grpSpPr>
          <a:xfrm>
            <a:off x="6881021" y="2573905"/>
            <a:ext cx="2797504" cy="4005445"/>
            <a:chOff x="2511896" y="983492"/>
            <a:chExt cx="2837689" cy="406297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84A4875-7C04-D3D9-790F-A0ABEF07A022}"/>
                </a:ext>
              </a:extLst>
            </p:cNvPr>
            <p:cNvGrpSpPr/>
            <p:nvPr/>
          </p:nvGrpSpPr>
          <p:grpSpPr>
            <a:xfrm>
              <a:off x="2511896" y="983492"/>
              <a:ext cx="2837689" cy="3795803"/>
              <a:chOff x="2511896" y="983492"/>
              <a:chExt cx="2837689" cy="3795803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0202C1C-1128-547A-0575-FC8BADCB063E}"/>
                  </a:ext>
                </a:extLst>
              </p:cNvPr>
              <p:cNvSpPr/>
              <p:nvPr/>
            </p:nvSpPr>
            <p:spPr bwMode="auto">
              <a:xfrm>
                <a:off x="2816838" y="1585299"/>
                <a:ext cx="2201334" cy="1326922"/>
              </a:xfrm>
              <a:custGeom>
                <a:avLst/>
                <a:gdLst>
                  <a:gd name="connsiteX0" fmla="*/ 1926586 w 2201334"/>
                  <a:gd name="connsiteY0" fmla="*/ 680 h 1326922"/>
                  <a:gd name="connsiteX1" fmla="*/ 2141785 w 2201334"/>
                  <a:gd name="connsiteY1" fmla="*/ 145752 h 1326922"/>
                  <a:gd name="connsiteX2" fmla="*/ 2141711 w 2201334"/>
                  <a:gd name="connsiteY2" fmla="*/ 325441 h 1326922"/>
                  <a:gd name="connsiteX3" fmla="*/ 2101518 w 2201334"/>
                  <a:gd name="connsiteY3" fmla="*/ 386086 h 1326922"/>
                  <a:gd name="connsiteX4" fmla="*/ 2122984 w 2201334"/>
                  <a:gd name="connsiteY4" fmla="*/ 403796 h 1326922"/>
                  <a:gd name="connsiteX5" fmla="*/ 2201334 w 2201334"/>
                  <a:gd name="connsiteY5" fmla="*/ 592951 h 1326922"/>
                  <a:gd name="connsiteX6" fmla="*/ 2083394 w 2201334"/>
                  <a:gd name="connsiteY6" fmla="*/ 814770 h 1326922"/>
                  <a:gd name="connsiteX7" fmla="*/ 2069124 w 2201334"/>
                  <a:gd name="connsiteY7" fmla="*/ 822515 h 1326922"/>
                  <a:gd name="connsiteX8" fmla="*/ 2072925 w 2201334"/>
                  <a:gd name="connsiteY8" fmla="*/ 828261 h 1326922"/>
                  <a:gd name="connsiteX9" fmla="*/ 2072856 w 2201334"/>
                  <a:gd name="connsiteY9" fmla="*/ 996109 h 1326922"/>
                  <a:gd name="connsiteX10" fmla="*/ 1954121 w 2201334"/>
                  <a:gd name="connsiteY10" fmla="*/ 1114748 h 1326922"/>
                  <a:gd name="connsiteX11" fmla="*/ 1946062 w 2201334"/>
                  <a:gd name="connsiteY11" fmla="*/ 1117212 h 1326922"/>
                  <a:gd name="connsiteX12" fmla="*/ 1937720 w 2201334"/>
                  <a:gd name="connsiteY12" fmla="*/ 1160079 h 1326922"/>
                  <a:gd name="connsiteX13" fmla="*/ 1878957 w 2201334"/>
                  <a:gd name="connsiteY13" fmla="*/ 1248571 h 1326922"/>
                  <a:gd name="connsiteX14" fmla="*/ 1500648 w 2201334"/>
                  <a:gd name="connsiteY14" fmla="*/ 1248571 h 1326922"/>
                  <a:gd name="connsiteX15" fmla="*/ 1500648 w 2201334"/>
                  <a:gd name="connsiteY15" fmla="*/ 870262 h 1326922"/>
                  <a:gd name="connsiteX16" fmla="*/ 1689803 w 2201334"/>
                  <a:gd name="connsiteY16" fmla="*/ 791912 h 1326922"/>
                  <a:gd name="connsiteX17" fmla="*/ 1691915 w 2201334"/>
                  <a:gd name="connsiteY17" fmla="*/ 792115 h 1326922"/>
                  <a:gd name="connsiteX18" fmla="*/ 1716321 w 2201334"/>
                  <a:gd name="connsiteY18" fmla="*/ 755845 h 1326922"/>
                  <a:gd name="connsiteX19" fmla="*/ 1723211 w 2201334"/>
                  <a:gd name="connsiteY19" fmla="*/ 750270 h 1326922"/>
                  <a:gd name="connsiteX20" fmla="*/ 1687347 w 2201334"/>
                  <a:gd name="connsiteY20" fmla="*/ 697076 h 1326922"/>
                  <a:gd name="connsiteX21" fmla="*/ 1666325 w 2201334"/>
                  <a:gd name="connsiteY21" fmla="*/ 592951 h 1326922"/>
                  <a:gd name="connsiteX22" fmla="*/ 1744675 w 2201334"/>
                  <a:gd name="connsiteY22" fmla="*/ 403796 h 1326922"/>
                  <a:gd name="connsiteX23" fmla="*/ 1754959 w 2201334"/>
                  <a:gd name="connsiteY23" fmla="*/ 395311 h 1326922"/>
                  <a:gd name="connsiteX24" fmla="*/ 1707906 w 2201334"/>
                  <a:gd name="connsiteY24" fmla="*/ 325264 h 1326922"/>
                  <a:gd name="connsiteX25" fmla="*/ 1835090 w 2201334"/>
                  <a:gd name="connsiteY25" fmla="*/ 18568 h 1326922"/>
                  <a:gd name="connsiteX26" fmla="*/ 1926586 w 2201334"/>
                  <a:gd name="connsiteY26" fmla="*/ 680 h 1326922"/>
                  <a:gd name="connsiteX27" fmla="*/ 275221 w 2201334"/>
                  <a:gd name="connsiteY27" fmla="*/ 5 h 1326922"/>
                  <a:gd name="connsiteX28" fmla="*/ 366703 w 2201334"/>
                  <a:gd name="connsiteY28" fmla="*/ 17969 h 1326922"/>
                  <a:gd name="connsiteX29" fmla="*/ 493636 w 2201334"/>
                  <a:gd name="connsiteY29" fmla="*/ 324768 h 1326922"/>
                  <a:gd name="connsiteX30" fmla="*/ 446241 w 2201334"/>
                  <a:gd name="connsiteY30" fmla="*/ 395200 h 1326922"/>
                  <a:gd name="connsiteX31" fmla="*/ 456659 w 2201334"/>
                  <a:gd name="connsiteY31" fmla="*/ 403796 h 1326922"/>
                  <a:gd name="connsiteX32" fmla="*/ 535010 w 2201334"/>
                  <a:gd name="connsiteY32" fmla="*/ 592951 h 1326922"/>
                  <a:gd name="connsiteX33" fmla="*/ 513987 w 2201334"/>
                  <a:gd name="connsiteY33" fmla="*/ 697076 h 1326922"/>
                  <a:gd name="connsiteX34" fmla="*/ 478301 w 2201334"/>
                  <a:gd name="connsiteY34" fmla="*/ 750007 h 1326922"/>
                  <a:gd name="connsiteX35" fmla="*/ 484882 w 2201334"/>
                  <a:gd name="connsiteY35" fmla="*/ 755342 h 1326922"/>
                  <a:gd name="connsiteX36" fmla="*/ 510329 w 2201334"/>
                  <a:gd name="connsiteY36" fmla="*/ 793227 h 1326922"/>
                  <a:gd name="connsiteX37" fmla="*/ 524365 w 2201334"/>
                  <a:gd name="connsiteY37" fmla="*/ 792219 h 1326922"/>
                  <a:gd name="connsiteX38" fmla="*/ 700687 w 2201334"/>
                  <a:gd name="connsiteY38" fmla="*/ 870263 h 1326922"/>
                  <a:gd name="connsiteX39" fmla="*/ 700687 w 2201334"/>
                  <a:gd name="connsiteY39" fmla="*/ 1248572 h 1326922"/>
                  <a:gd name="connsiteX40" fmla="*/ 322378 w 2201334"/>
                  <a:gd name="connsiteY40" fmla="*/ 1248572 h 1326922"/>
                  <a:gd name="connsiteX41" fmla="*/ 263615 w 2201334"/>
                  <a:gd name="connsiteY41" fmla="*/ 1160080 h 1326922"/>
                  <a:gd name="connsiteX42" fmla="*/ 255158 w 2201334"/>
                  <a:gd name="connsiteY42" fmla="*/ 1116617 h 1326922"/>
                  <a:gd name="connsiteX43" fmla="*/ 246788 w 2201334"/>
                  <a:gd name="connsiteY43" fmla="*/ 1114050 h 1326922"/>
                  <a:gd name="connsiteX44" fmla="*/ 128151 w 2201334"/>
                  <a:gd name="connsiteY44" fmla="*/ 995315 h 1326922"/>
                  <a:gd name="connsiteX45" fmla="*/ 128219 w 2201334"/>
                  <a:gd name="connsiteY45" fmla="*/ 827466 h 1326922"/>
                  <a:gd name="connsiteX46" fmla="*/ 131688 w 2201334"/>
                  <a:gd name="connsiteY46" fmla="*/ 822231 h 1326922"/>
                  <a:gd name="connsiteX47" fmla="*/ 117941 w 2201334"/>
                  <a:gd name="connsiteY47" fmla="*/ 814770 h 1326922"/>
                  <a:gd name="connsiteX48" fmla="*/ 0 w 2201334"/>
                  <a:gd name="connsiteY48" fmla="*/ 592951 h 1326922"/>
                  <a:gd name="connsiteX49" fmla="*/ 78351 w 2201334"/>
                  <a:gd name="connsiteY49" fmla="*/ 403796 h 1326922"/>
                  <a:gd name="connsiteX50" fmla="*/ 100268 w 2201334"/>
                  <a:gd name="connsiteY50" fmla="*/ 385713 h 1326922"/>
                  <a:gd name="connsiteX51" fmla="*/ 59831 w 2201334"/>
                  <a:gd name="connsiteY51" fmla="*/ 324591 h 1326922"/>
                  <a:gd name="connsiteX52" fmla="*/ 59904 w 2201334"/>
                  <a:gd name="connsiteY52" fmla="*/ 144902 h 1326922"/>
                  <a:gd name="connsiteX53" fmla="*/ 275221 w 2201334"/>
                  <a:gd name="connsiteY53" fmla="*/ 5 h 132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01334" h="1326922">
                    <a:moveTo>
                      <a:pt x="1926586" y="680"/>
                    </a:moveTo>
                    <a:cubicBezTo>
                      <a:pt x="2018074" y="1398"/>
                      <a:pt x="2104607" y="55893"/>
                      <a:pt x="2141785" y="145752"/>
                    </a:cubicBezTo>
                    <a:cubicBezTo>
                      <a:pt x="2166570" y="205659"/>
                      <a:pt x="2164727" y="269940"/>
                      <a:pt x="2141711" y="325441"/>
                    </a:cubicBezTo>
                    <a:lnTo>
                      <a:pt x="2101518" y="386086"/>
                    </a:lnTo>
                    <a:lnTo>
                      <a:pt x="2122984" y="403796"/>
                    </a:lnTo>
                    <a:cubicBezTo>
                      <a:pt x="2171393" y="452205"/>
                      <a:pt x="2201334" y="519081"/>
                      <a:pt x="2201334" y="592951"/>
                    </a:cubicBezTo>
                    <a:cubicBezTo>
                      <a:pt x="2201334" y="685287"/>
                      <a:pt x="2154551" y="766697"/>
                      <a:pt x="2083394" y="814770"/>
                    </a:cubicBezTo>
                    <a:lnTo>
                      <a:pt x="2069124" y="822515"/>
                    </a:lnTo>
                    <a:lnTo>
                      <a:pt x="2072925" y="828261"/>
                    </a:lnTo>
                    <a:cubicBezTo>
                      <a:pt x="2094381" y="880122"/>
                      <a:pt x="2096053" y="940169"/>
                      <a:pt x="2072856" y="996109"/>
                    </a:cubicBezTo>
                    <a:cubicBezTo>
                      <a:pt x="2049658" y="1052049"/>
                      <a:pt x="2005983" y="1093290"/>
                      <a:pt x="1954121" y="1114748"/>
                    </a:cubicBezTo>
                    <a:lnTo>
                      <a:pt x="1946062" y="1117212"/>
                    </a:lnTo>
                    <a:lnTo>
                      <a:pt x="1937720" y="1160079"/>
                    </a:lnTo>
                    <a:cubicBezTo>
                      <a:pt x="1924662" y="1192281"/>
                      <a:pt x="1905074" y="1222454"/>
                      <a:pt x="1878957" y="1248571"/>
                    </a:cubicBezTo>
                    <a:cubicBezTo>
                      <a:pt x="1774490" y="1353038"/>
                      <a:pt x="1605115" y="1353038"/>
                      <a:pt x="1500648" y="1248571"/>
                    </a:cubicBezTo>
                    <a:cubicBezTo>
                      <a:pt x="1396181" y="1144104"/>
                      <a:pt x="1396181" y="974729"/>
                      <a:pt x="1500648" y="870262"/>
                    </a:cubicBezTo>
                    <a:cubicBezTo>
                      <a:pt x="1552882" y="818029"/>
                      <a:pt x="1621343" y="791912"/>
                      <a:pt x="1689803" y="791912"/>
                    </a:cubicBezTo>
                    <a:lnTo>
                      <a:pt x="1691915" y="792115"/>
                    </a:lnTo>
                    <a:lnTo>
                      <a:pt x="1716321" y="755845"/>
                    </a:lnTo>
                    <a:lnTo>
                      <a:pt x="1723211" y="750270"/>
                    </a:lnTo>
                    <a:lnTo>
                      <a:pt x="1687347" y="697076"/>
                    </a:lnTo>
                    <a:cubicBezTo>
                      <a:pt x="1673811" y="665072"/>
                      <a:pt x="1666325" y="629885"/>
                      <a:pt x="1666325" y="592951"/>
                    </a:cubicBezTo>
                    <a:cubicBezTo>
                      <a:pt x="1666325" y="519081"/>
                      <a:pt x="1696266" y="452205"/>
                      <a:pt x="1744675" y="403796"/>
                    </a:cubicBezTo>
                    <a:lnTo>
                      <a:pt x="1754959" y="395311"/>
                    </a:lnTo>
                    <a:lnTo>
                      <a:pt x="1707906" y="325264"/>
                    </a:lnTo>
                    <a:cubicBezTo>
                      <a:pt x="1658335" y="205451"/>
                      <a:pt x="1715277" y="68139"/>
                      <a:pt x="1835090" y="18568"/>
                    </a:cubicBezTo>
                    <a:cubicBezTo>
                      <a:pt x="1865043" y="6176"/>
                      <a:pt x="1896090" y="440"/>
                      <a:pt x="1926586" y="680"/>
                    </a:cubicBezTo>
                    <a:close/>
                    <a:moveTo>
                      <a:pt x="275221" y="5"/>
                    </a:moveTo>
                    <a:cubicBezTo>
                      <a:pt x="305718" y="-209"/>
                      <a:pt x="336760" y="5552"/>
                      <a:pt x="366703" y="17969"/>
                    </a:cubicBezTo>
                    <a:cubicBezTo>
                      <a:pt x="486475" y="67637"/>
                      <a:pt x="543305" y="204996"/>
                      <a:pt x="493636" y="324768"/>
                    </a:cubicBezTo>
                    <a:lnTo>
                      <a:pt x="446241" y="395200"/>
                    </a:lnTo>
                    <a:lnTo>
                      <a:pt x="456659" y="403796"/>
                    </a:lnTo>
                    <a:cubicBezTo>
                      <a:pt x="505068" y="452205"/>
                      <a:pt x="535010" y="519081"/>
                      <a:pt x="535010" y="592951"/>
                    </a:cubicBezTo>
                    <a:cubicBezTo>
                      <a:pt x="535010" y="629885"/>
                      <a:pt x="527525" y="665072"/>
                      <a:pt x="513987" y="697076"/>
                    </a:cubicBezTo>
                    <a:lnTo>
                      <a:pt x="478301" y="750007"/>
                    </a:lnTo>
                    <a:lnTo>
                      <a:pt x="484882" y="755342"/>
                    </a:lnTo>
                    <a:lnTo>
                      <a:pt x="510329" y="793227"/>
                    </a:lnTo>
                    <a:lnTo>
                      <a:pt x="524365" y="792219"/>
                    </a:lnTo>
                    <a:cubicBezTo>
                      <a:pt x="588487" y="795280"/>
                      <a:pt x="651718" y="821295"/>
                      <a:pt x="700687" y="870263"/>
                    </a:cubicBezTo>
                    <a:cubicBezTo>
                      <a:pt x="805154" y="974730"/>
                      <a:pt x="805154" y="1144105"/>
                      <a:pt x="700687" y="1248572"/>
                    </a:cubicBezTo>
                    <a:cubicBezTo>
                      <a:pt x="596220" y="1353039"/>
                      <a:pt x="426845" y="1353039"/>
                      <a:pt x="322378" y="1248572"/>
                    </a:cubicBezTo>
                    <a:cubicBezTo>
                      <a:pt x="296261" y="1222455"/>
                      <a:pt x="276674" y="1192282"/>
                      <a:pt x="263615" y="1160080"/>
                    </a:cubicBezTo>
                    <a:lnTo>
                      <a:pt x="255158" y="1116617"/>
                    </a:lnTo>
                    <a:lnTo>
                      <a:pt x="246788" y="1114050"/>
                    </a:lnTo>
                    <a:cubicBezTo>
                      <a:pt x="194945" y="1092551"/>
                      <a:pt x="151303" y="1051274"/>
                      <a:pt x="128151" y="995315"/>
                    </a:cubicBezTo>
                    <a:cubicBezTo>
                      <a:pt x="104998" y="939357"/>
                      <a:pt x="106719" y="879310"/>
                      <a:pt x="128219" y="827466"/>
                    </a:cubicBezTo>
                    <a:lnTo>
                      <a:pt x="131688" y="822231"/>
                    </a:lnTo>
                    <a:lnTo>
                      <a:pt x="117941" y="814770"/>
                    </a:lnTo>
                    <a:cubicBezTo>
                      <a:pt x="46784" y="766697"/>
                      <a:pt x="0" y="685287"/>
                      <a:pt x="0" y="592951"/>
                    </a:cubicBezTo>
                    <a:cubicBezTo>
                      <a:pt x="0" y="519081"/>
                      <a:pt x="29942" y="452205"/>
                      <a:pt x="78351" y="403796"/>
                    </a:cubicBezTo>
                    <a:lnTo>
                      <a:pt x="100268" y="385713"/>
                    </a:lnTo>
                    <a:lnTo>
                      <a:pt x="59831" y="324591"/>
                    </a:lnTo>
                    <a:cubicBezTo>
                      <a:pt x="36860" y="269071"/>
                      <a:pt x="35070" y="204788"/>
                      <a:pt x="59904" y="144902"/>
                    </a:cubicBezTo>
                    <a:cubicBezTo>
                      <a:pt x="97155" y="55073"/>
                      <a:pt x="183732" y="649"/>
                      <a:pt x="275221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A8166F59-7616-9DBB-5F9C-BCD0737D7A2E}"/>
                  </a:ext>
                </a:extLst>
              </p:cNvPr>
              <p:cNvGrpSpPr/>
              <p:nvPr/>
            </p:nvGrpSpPr>
            <p:grpSpPr>
              <a:xfrm>
                <a:off x="3467708" y="4182690"/>
                <a:ext cx="890634" cy="596605"/>
                <a:chOff x="3897206" y="4195140"/>
                <a:chExt cx="1192380" cy="937465"/>
              </a:xfrm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2D769BE5-1F92-D894-D7E1-BCD68F6F0663}"/>
                    </a:ext>
                  </a:extLst>
                </p:cNvPr>
                <p:cNvSpPr/>
                <p:nvPr/>
              </p:nvSpPr>
              <p:spPr bwMode="auto">
                <a:xfrm flipV="1">
                  <a:off x="3897206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808C6BDD-6EE3-4729-92B2-4A775F217B31}"/>
                    </a:ext>
                  </a:extLst>
                </p:cNvPr>
                <p:cNvSpPr/>
                <p:nvPr/>
              </p:nvSpPr>
              <p:spPr bwMode="auto">
                <a:xfrm flipV="1">
                  <a:off x="4572001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411201 w 517585"/>
                    <a:gd name="connsiteY2" fmla="*/ 0 h 937465"/>
                    <a:gd name="connsiteX3" fmla="*/ 0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411201" y="0"/>
                      </a:lnTo>
                      <a:lnTo>
                        <a:pt x="0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2842A878-0DDD-42B7-6B87-2D187B11B142}"/>
                  </a:ext>
                </a:extLst>
              </p:cNvPr>
              <p:cNvSpPr/>
              <p:nvPr/>
            </p:nvSpPr>
            <p:spPr bwMode="auto">
              <a:xfrm>
                <a:off x="3186095" y="3490234"/>
                <a:ext cx="1453858" cy="990759"/>
              </a:xfrm>
              <a:prstGeom prst="trapezoid">
                <a:avLst>
                  <a:gd name="adj" fmla="val 17498"/>
                </a:avLst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C556CC7B-5D7E-6FCB-EEF7-999898C8F6F3}"/>
                  </a:ext>
                </a:extLst>
              </p:cNvPr>
              <p:cNvSpPr/>
              <p:nvPr/>
            </p:nvSpPr>
            <p:spPr bwMode="auto">
              <a:xfrm>
                <a:off x="3287820" y="2774365"/>
                <a:ext cx="1253084" cy="1105740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64B586C-F85C-DB02-423C-32B23CF05D23}"/>
                  </a:ext>
                </a:extLst>
              </p:cNvPr>
              <p:cNvSpPr/>
              <p:nvPr/>
            </p:nvSpPr>
            <p:spPr bwMode="auto">
              <a:xfrm>
                <a:off x="3247823" y="2766534"/>
                <a:ext cx="1330402" cy="1188246"/>
              </a:xfrm>
              <a:custGeom>
                <a:avLst/>
                <a:gdLst>
                  <a:gd name="connsiteX0" fmla="*/ 177888 w 1330402"/>
                  <a:gd name="connsiteY0" fmla="*/ 0 h 1188246"/>
                  <a:gd name="connsiteX1" fmla="*/ 245486 w 1330402"/>
                  <a:gd name="connsiteY1" fmla="*/ 88145 h 1188246"/>
                  <a:gd name="connsiteX2" fmla="*/ 669682 w 1330402"/>
                  <a:gd name="connsiteY2" fmla="*/ 277183 h 1188246"/>
                  <a:gd name="connsiteX3" fmla="*/ 1093879 w 1330402"/>
                  <a:gd name="connsiteY3" fmla="*/ 88145 h 1188246"/>
                  <a:gd name="connsiteX4" fmla="*/ 1158842 w 1330402"/>
                  <a:gd name="connsiteY4" fmla="*/ 3434 h 1188246"/>
                  <a:gd name="connsiteX5" fmla="*/ 1169644 w 1330402"/>
                  <a:gd name="connsiteY5" fmla="*/ 9298 h 1188246"/>
                  <a:gd name="connsiteX6" fmla="*/ 1330402 w 1330402"/>
                  <a:gd name="connsiteY6" fmla="*/ 311647 h 1188246"/>
                  <a:gd name="connsiteX7" fmla="*/ 1330402 w 1330402"/>
                  <a:gd name="connsiteY7" fmla="*/ 1188246 h 1188246"/>
                  <a:gd name="connsiteX8" fmla="*/ 0 w 1330402"/>
                  <a:gd name="connsiteY8" fmla="*/ 1188246 h 1188246"/>
                  <a:gd name="connsiteX9" fmla="*/ 0 w 1330402"/>
                  <a:gd name="connsiteY9" fmla="*/ 311647 h 1188246"/>
                  <a:gd name="connsiteX10" fmla="*/ 160758 w 1330402"/>
                  <a:gd name="connsiteY10" fmla="*/ 9298 h 1188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0402" h="1188246">
                    <a:moveTo>
                      <a:pt x="177888" y="0"/>
                    </a:moveTo>
                    <a:lnTo>
                      <a:pt x="245486" y="88145"/>
                    </a:lnTo>
                    <a:cubicBezTo>
                      <a:pt x="354047" y="204942"/>
                      <a:pt x="504023" y="277183"/>
                      <a:pt x="669682" y="277183"/>
                    </a:cubicBezTo>
                    <a:cubicBezTo>
                      <a:pt x="835341" y="277183"/>
                      <a:pt x="985317" y="204942"/>
                      <a:pt x="1093879" y="88145"/>
                    </a:cubicBezTo>
                    <a:lnTo>
                      <a:pt x="1158842" y="3434"/>
                    </a:lnTo>
                    <a:lnTo>
                      <a:pt x="1169644" y="9298"/>
                    </a:lnTo>
                    <a:cubicBezTo>
                      <a:pt x="1266634" y="74823"/>
                      <a:pt x="1330402" y="185788"/>
                      <a:pt x="1330402" y="311647"/>
                    </a:cubicBezTo>
                    <a:lnTo>
                      <a:pt x="1330402" y="1188246"/>
                    </a:lnTo>
                    <a:lnTo>
                      <a:pt x="0" y="1188246"/>
                    </a:lnTo>
                    <a:lnTo>
                      <a:pt x="0" y="311647"/>
                    </a:lnTo>
                    <a:cubicBezTo>
                      <a:pt x="0" y="185788"/>
                      <a:pt x="63768" y="74823"/>
                      <a:pt x="160758" y="9298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1B587727-449A-5296-E0A4-A8EC548D9D9B}"/>
                  </a:ext>
                </a:extLst>
              </p:cNvPr>
              <p:cNvSpPr/>
              <p:nvPr/>
            </p:nvSpPr>
            <p:spPr bwMode="auto">
              <a:xfrm rot="20700000">
                <a:off x="3042160" y="1956388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CC3998A0-96C8-A8C9-235D-7BE55FA1D8D0}"/>
                  </a:ext>
                </a:extLst>
              </p:cNvPr>
              <p:cNvSpPr/>
              <p:nvPr/>
            </p:nvSpPr>
            <p:spPr bwMode="auto">
              <a:xfrm rot="900000" flipH="1">
                <a:off x="4374694" y="1956387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89B0AE51-D0BE-5CD5-F82A-B94AB9ECABE9}"/>
                  </a:ext>
                </a:extLst>
              </p:cNvPr>
              <p:cNvSpPr/>
              <p:nvPr/>
            </p:nvSpPr>
            <p:spPr bwMode="auto">
              <a:xfrm>
                <a:off x="3211029" y="1455321"/>
                <a:ext cx="1412952" cy="14129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E16C819-9EB4-60B0-1DA7-EBBE5772A3EF}"/>
                  </a:ext>
                </a:extLst>
              </p:cNvPr>
              <p:cNvSpPr/>
              <p:nvPr/>
            </p:nvSpPr>
            <p:spPr bwMode="auto">
              <a:xfrm>
                <a:off x="3000440" y="983492"/>
                <a:ext cx="1834131" cy="833989"/>
              </a:xfrm>
              <a:custGeom>
                <a:avLst/>
                <a:gdLst>
                  <a:gd name="connsiteX0" fmla="*/ 917065 w 1834131"/>
                  <a:gd name="connsiteY0" fmla="*/ 0 h 833989"/>
                  <a:gd name="connsiteX1" fmla="*/ 1119562 w 1834131"/>
                  <a:gd name="connsiteY1" fmla="*/ 83877 h 833989"/>
                  <a:gd name="connsiteX2" fmla="*/ 1159193 w 1834131"/>
                  <a:gd name="connsiteY2" fmla="*/ 142658 h 833989"/>
                  <a:gd name="connsiteX3" fmla="*/ 1168975 w 1834131"/>
                  <a:gd name="connsiteY3" fmla="*/ 137468 h 833989"/>
                  <a:gd name="connsiteX4" fmla="*/ 1348663 w 1834131"/>
                  <a:gd name="connsiteY4" fmla="*/ 137541 h 833989"/>
                  <a:gd name="connsiteX5" fmla="*/ 1475670 w 1834131"/>
                  <a:gd name="connsiteY5" fmla="*/ 264651 h 833989"/>
                  <a:gd name="connsiteX6" fmla="*/ 1477006 w 1834131"/>
                  <a:gd name="connsiteY6" fmla="*/ 271241 h 833989"/>
                  <a:gd name="connsiteX7" fmla="*/ 1493062 w 1834131"/>
                  <a:gd name="connsiteY7" fmla="*/ 266482 h 833989"/>
                  <a:gd name="connsiteX8" fmla="*/ 1750254 w 1834131"/>
                  <a:gd name="connsiteY8" fmla="*/ 345117 h 833989"/>
                  <a:gd name="connsiteX9" fmla="*/ 1750254 w 1834131"/>
                  <a:gd name="connsiteY9" fmla="*/ 750111 h 833989"/>
                  <a:gd name="connsiteX10" fmla="*/ 1345260 w 1834131"/>
                  <a:gd name="connsiteY10" fmla="*/ 750111 h 833989"/>
                  <a:gd name="connsiteX11" fmla="*/ 1282353 w 1834131"/>
                  <a:gd name="connsiteY11" fmla="*/ 655377 h 833989"/>
                  <a:gd name="connsiteX12" fmla="*/ 1269299 w 1834131"/>
                  <a:gd name="connsiteY12" fmla="*/ 588294 h 833989"/>
                  <a:gd name="connsiteX13" fmla="*/ 1260279 w 1834131"/>
                  <a:gd name="connsiteY13" fmla="*/ 589237 h 833989"/>
                  <a:gd name="connsiteX14" fmla="*/ 1168798 w 1834131"/>
                  <a:gd name="connsiteY14" fmla="*/ 571273 h 833989"/>
                  <a:gd name="connsiteX15" fmla="*/ 1091451 w 1834131"/>
                  <a:gd name="connsiteY15" fmla="*/ 519225 h 833989"/>
                  <a:gd name="connsiteX16" fmla="*/ 1088387 w 1834131"/>
                  <a:gd name="connsiteY16" fmla="*/ 514593 h 833989"/>
                  <a:gd name="connsiteX17" fmla="*/ 1077180 w 1834131"/>
                  <a:gd name="connsiteY17" fmla="*/ 523840 h 833989"/>
                  <a:gd name="connsiteX18" fmla="*/ 917065 w 1834131"/>
                  <a:gd name="connsiteY18" fmla="*/ 572748 h 833989"/>
                  <a:gd name="connsiteX19" fmla="*/ 756951 w 1834131"/>
                  <a:gd name="connsiteY19" fmla="*/ 523840 h 833989"/>
                  <a:gd name="connsiteX20" fmla="*/ 746035 w 1834131"/>
                  <a:gd name="connsiteY20" fmla="*/ 514834 h 833989"/>
                  <a:gd name="connsiteX21" fmla="*/ 743219 w 1834131"/>
                  <a:gd name="connsiteY21" fmla="*/ 519083 h 833989"/>
                  <a:gd name="connsiteX22" fmla="*/ 665830 w 1834131"/>
                  <a:gd name="connsiteY22" fmla="*/ 571069 h 833989"/>
                  <a:gd name="connsiteX23" fmla="*/ 574333 w 1834131"/>
                  <a:gd name="connsiteY23" fmla="*/ 588957 h 833989"/>
                  <a:gd name="connsiteX24" fmla="*/ 564897 w 1834131"/>
                  <a:gd name="connsiteY24" fmla="*/ 587963 h 833989"/>
                  <a:gd name="connsiteX25" fmla="*/ 551779 w 1834131"/>
                  <a:gd name="connsiteY25" fmla="*/ 655378 h 833989"/>
                  <a:gd name="connsiteX26" fmla="*/ 488871 w 1834131"/>
                  <a:gd name="connsiteY26" fmla="*/ 750112 h 833989"/>
                  <a:gd name="connsiteX27" fmla="*/ 83877 w 1834131"/>
                  <a:gd name="connsiteY27" fmla="*/ 750112 h 833989"/>
                  <a:gd name="connsiteX28" fmla="*/ 83877 w 1834131"/>
                  <a:gd name="connsiteY28" fmla="*/ 345118 h 833989"/>
                  <a:gd name="connsiteX29" fmla="*/ 341070 w 1834131"/>
                  <a:gd name="connsiteY29" fmla="*/ 266483 h 833989"/>
                  <a:gd name="connsiteX30" fmla="*/ 357736 w 1834131"/>
                  <a:gd name="connsiteY30" fmla="*/ 271423 h 833989"/>
                  <a:gd name="connsiteX31" fmla="*/ 359208 w 1834131"/>
                  <a:gd name="connsiteY31" fmla="*/ 264196 h 833989"/>
                  <a:gd name="connsiteX32" fmla="*/ 486318 w 1834131"/>
                  <a:gd name="connsiteY32" fmla="*/ 137190 h 833989"/>
                  <a:gd name="connsiteX33" fmla="*/ 666007 w 1834131"/>
                  <a:gd name="connsiteY33" fmla="*/ 137263 h 833989"/>
                  <a:gd name="connsiteX34" fmla="*/ 675258 w 1834131"/>
                  <a:gd name="connsiteY34" fmla="*/ 142182 h 833989"/>
                  <a:gd name="connsiteX35" fmla="*/ 714568 w 1834131"/>
                  <a:gd name="connsiteY35" fmla="*/ 83877 h 833989"/>
                  <a:gd name="connsiteX36" fmla="*/ 917065 w 1834131"/>
                  <a:gd name="connsiteY36" fmla="*/ 0 h 83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34131" h="833989">
                    <a:moveTo>
                      <a:pt x="917065" y="0"/>
                    </a:moveTo>
                    <a:cubicBezTo>
                      <a:pt x="996145" y="0"/>
                      <a:pt x="1067739" y="32054"/>
                      <a:pt x="1119562" y="83877"/>
                    </a:cubicBezTo>
                    <a:lnTo>
                      <a:pt x="1159193" y="142658"/>
                    </a:lnTo>
                    <a:lnTo>
                      <a:pt x="1168975" y="137468"/>
                    </a:lnTo>
                    <a:cubicBezTo>
                      <a:pt x="1224494" y="114497"/>
                      <a:pt x="1288777" y="112707"/>
                      <a:pt x="1348663" y="137541"/>
                    </a:cubicBezTo>
                    <a:cubicBezTo>
                      <a:pt x="1408549" y="162375"/>
                      <a:pt x="1452699" y="209132"/>
                      <a:pt x="1475670" y="264651"/>
                    </a:cubicBezTo>
                    <a:lnTo>
                      <a:pt x="1477006" y="271241"/>
                    </a:lnTo>
                    <a:lnTo>
                      <a:pt x="1493062" y="266482"/>
                    </a:lnTo>
                    <a:cubicBezTo>
                      <a:pt x="1583316" y="249008"/>
                      <a:pt x="1680357" y="275220"/>
                      <a:pt x="1750254" y="345117"/>
                    </a:cubicBezTo>
                    <a:cubicBezTo>
                      <a:pt x="1862090" y="456953"/>
                      <a:pt x="1862090" y="638275"/>
                      <a:pt x="1750254" y="750111"/>
                    </a:cubicBezTo>
                    <a:cubicBezTo>
                      <a:pt x="1638418" y="861947"/>
                      <a:pt x="1457096" y="861947"/>
                      <a:pt x="1345260" y="750111"/>
                    </a:cubicBezTo>
                    <a:cubicBezTo>
                      <a:pt x="1317301" y="722152"/>
                      <a:pt x="1296332" y="689850"/>
                      <a:pt x="1282353" y="655377"/>
                    </a:cubicBezTo>
                    <a:lnTo>
                      <a:pt x="1269299" y="588294"/>
                    </a:lnTo>
                    <a:lnTo>
                      <a:pt x="1260279" y="589237"/>
                    </a:lnTo>
                    <a:cubicBezTo>
                      <a:pt x="1229783" y="589451"/>
                      <a:pt x="1198741" y="583690"/>
                      <a:pt x="1168798" y="571273"/>
                    </a:cubicBezTo>
                    <a:cubicBezTo>
                      <a:pt x="1138855" y="558856"/>
                      <a:pt x="1112846" y="540958"/>
                      <a:pt x="1091451" y="519225"/>
                    </a:cubicBezTo>
                    <a:lnTo>
                      <a:pt x="1088387" y="514593"/>
                    </a:lnTo>
                    <a:lnTo>
                      <a:pt x="1077180" y="523840"/>
                    </a:lnTo>
                    <a:cubicBezTo>
                      <a:pt x="1031474" y="554718"/>
                      <a:pt x="976375" y="572748"/>
                      <a:pt x="917065" y="572748"/>
                    </a:cubicBezTo>
                    <a:cubicBezTo>
                      <a:pt x="857755" y="572748"/>
                      <a:pt x="802656" y="554718"/>
                      <a:pt x="756951" y="523840"/>
                    </a:cubicBezTo>
                    <a:lnTo>
                      <a:pt x="746035" y="514834"/>
                    </a:lnTo>
                    <a:lnTo>
                      <a:pt x="743219" y="519083"/>
                    </a:lnTo>
                    <a:cubicBezTo>
                      <a:pt x="721807" y="540799"/>
                      <a:pt x="695783" y="558676"/>
                      <a:pt x="665830" y="571069"/>
                    </a:cubicBezTo>
                    <a:cubicBezTo>
                      <a:pt x="635877" y="583461"/>
                      <a:pt x="604830" y="589197"/>
                      <a:pt x="574333" y="588957"/>
                    </a:cubicBezTo>
                    <a:lnTo>
                      <a:pt x="564897" y="587963"/>
                    </a:lnTo>
                    <a:lnTo>
                      <a:pt x="551779" y="655378"/>
                    </a:lnTo>
                    <a:cubicBezTo>
                      <a:pt x="537799" y="689851"/>
                      <a:pt x="516830" y="722153"/>
                      <a:pt x="488871" y="750112"/>
                    </a:cubicBezTo>
                    <a:cubicBezTo>
                      <a:pt x="377035" y="861948"/>
                      <a:pt x="195713" y="861948"/>
                      <a:pt x="83877" y="750112"/>
                    </a:cubicBezTo>
                    <a:cubicBezTo>
                      <a:pt x="-27959" y="638276"/>
                      <a:pt x="-27959" y="456954"/>
                      <a:pt x="83877" y="345118"/>
                    </a:cubicBezTo>
                    <a:cubicBezTo>
                      <a:pt x="153774" y="275221"/>
                      <a:pt x="250815" y="249009"/>
                      <a:pt x="341070" y="266483"/>
                    </a:cubicBezTo>
                    <a:lnTo>
                      <a:pt x="357736" y="271423"/>
                    </a:lnTo>
                    <a:lnTo>
                      <a:pt x="359208" y="264196"/>
                    </a:lnTo>
                    <a:cubicBezTo>
                      <a:pt x="382223" y="208696"/>
                      <a:pt x="426412" y="161975"/>
                      <a:pt x="486318" y="137190"/>
                    </a:cubicBezTo>
                    <a:cubicBezTo>
                      <a:pt x="546225" y="112404"/>
                      <a:pt x="610506" y="114247"/>
                      <a:pt x="666007" y="137263"/>
                    </a:cubicBezTo>
                    <a:lnTo>
                      <a:pt x="675258" y="142182"/>
                    </a:lnTo>
                    <a:lnTo>
                      <a:pt x="714568" y="83877"/>
                    </a:lnTo>
                    <a:cubicBezTo>
                      <a:pt x="766392" y="32054"/>
                      <a:pt x="837985" y="0"/>
                      <a:pt x="917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3BB7895C-F7E9-B218-577E-CDA5BE1F1654}"/>
                  </a:ext>
                </a:extLst>
              </p:cNvPr>
              <p:cNvSpPr/>
              <p:nvPr/>
            </p:nvSpPr>
            <p:spPr bwMode="auto">
              <a:xfrm>
                <a:off x="3368962" y="1941590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40A4CF91-CAFA-AB16-5A37-A76D0E610F9B}"/>
                  </a:ext>
                </a:extLst>
              </p:cNvPr>
              <p:cNvSpPr/>
              <p:nvPr/>
            </p:nvSpPr>
            <p:spPr bwMode="auto">
              <a:xfrm>
                <a:off x="4121437" y="1941590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ひし形 23">
                <a:extLst>
                  <a:ext uri="{FF2B5EF4-FFF2-40B4-BE49-F238E27FC236}">
                    <a16:creationId xmlns:a16="http://schemas.microsoft.com/office/drawing/2014/main" id="{72D36949-3F76-3FC9-2148-B766B194DC0F}"/>
                  </a:ext>
                </a:extLst>
              </p:cNvPr>
              <p:cNvSpPr/>
              <p:nvPr/>
            </p:nvSpPr>
            <p:spPr bwMode="auto">
              <a:xfrm>
                <a:off x="3725537" y="2322454"/>
                <a:ext cx="372772" cy="442824"/>
              </a:xfrm>
              <a:prstGeom prst="diamond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C510F448-7346-09E9-F19C-C6762DF43273}"/>
                  </a:ext>
                </a:extLst>
              </p:cNvPr>
              <p:cNvSpPr/>
              <p:nvPr/>
            </p:nvSpPr>
            <p:spPr bwMode="auto">
              <a:xfrm>
                <a:off x="3433875" y="2009507"/>
                <a:ext cx="191968" cy="19196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121A55E8-6376-5A40-B15A-8F6353EC6975}"/>
                  </a:ext>
                </a:extLst>
              </p:cNvPr>
              <p:cNvSpPr/>
              <p:nvPr/>
            </p:nvSpPr>
            <p:spPr bwMode="auto">
              <a:xfrm>
                <a:off x="4186350" y="2009507"/>
                <a:ext cx="191968" cy="19196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E8E45380-6CEA-549E-02D6-7E00C295F592}"/>
                  </a:ext>
                </a:extLst>
              </p:cNvPr>
              <p:cNvGrpSpPr/>
              <p:nvPr/>
            </p:nvGrpSpPr>
            <p:grpSpPr>
              <a:xfrm>
                <a:off x="2511896" y="2626929"/>
                <a:ext cx="2837689" cy="1576808"/>
                <a:chOff x="7293260" y="2377972"/>
                <a:chExt cx="2837689" cy="1576808"/>
              </a:xfrm>
            </p:grpSpPr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89104607-3568-D878-269A-4787BE462BDD}"/>
                    </a:ext>
                  </a:extLst>
                </p:cNvPr>
                <p:cNvGrpSpPr/>
                <p:nvPr/>
              </p:nvGrpSpPr>
              <p:grpSpPr>
                <a:xfrm>
                  <a:off x="8888017" y="2377972"/>
                  <a:ext cx="1242932" cy="1576808"/>
                  <a:chOff x="2476617" y="5084928"/>
                  <a:chExt cx="1242932" cy="1576808"/>
                </a:xfrm>
              </p:grpSpPr>
              <p:sp>
                <p:nvSpPr>
                  <p:cNvPr id="43" name="四角形: 上の 2 つの角を丸める 42">
                    <a:extLst>
                      <a:ext uri="{FF2B5EF4-FFF2-40B4-BE49-F238E27FC236}">
                        <a16:creationId xmlns:a16="http://schemas.microsoft.com/office/drawing/2014/main" id="{02492B46-2408-C45E-7A9E-517D3EC999A9}"/>
                      </a:ext>
                    </a:extLst>
                  </p:cNvPr>
                  <p:cNvSpPr/>
                  <p:nvPr/>
                </p:nvSpPr>
                <p:spPr bwMode="auto">
                  <a:xfrm rot="12097588">
                    <a:off x="2765409" y="5505063"/>
                    <a:ext cx="299432" cy="8553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44" name="グループ化 43">
                    <a:extLst>
                      <a:ext uri="{FF2B5EF4-FFF2-40B4-BE49-F238E27FC236}">
                        <a16:creationId xmlns:a16="http://schemas.microsoft.com/office/drawing/2014/main" id="{15448BFC-23CA-EC4C-2DF8-D1E9773D9347}"/>
                      </a:ext>
                    </a:extLst>
                  </p:cNvPr>
                  <p:cNvGrpSpPr/>
                  <p:nvPr/>
                </p:nvGrpSpPr>
                <p:grpSpPr>
                  <a:xfrm>
                    <a:off x="2476617" y="5084928"/>
                    <a:ext cx="1242932" cy="1576808"/>
                    <a:chOff x="3377825" y="5084928"/>
                    <a:chExt cx="1242932" cy="1576808"/>
                  </a:xfrm>
                </p:grpSpPr>
                <p:sp>
                  <p:nvSpPr>
                    <p:cNvPr id="45" name="台形 44">
                      <a:extLst>
                        <a:ext uri="{FF2B5EF4-FFF2-40B4-BE49-F238E27FC236}">
                          <a16:creationId xmlns:a16="http://schemas.microsoft.com/office/drawing/2014/main" id="{58BC478D-9E51-030D-8CEC-7181482C59CC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765583" y="5084928"/>
                      <a:ext cx="450006" cy="261395"/>
                    </a:xfrm>
                    <a:prstGeom prst="trapezoid">
                      <a:avLst>
                        <a:gd name="adj" fmla="val 69835"/>
                      </a:avLst>
                    </a:pr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6" name="楕円 16">
                      <a:extLst>
                        <a:ext uri="{FF2B5EF4-FFF2-40B4-BE49-F238E27FC236}">
                          <a16:creationId xmlns:a16="http://schemas.microsoft.com/office/drawing/2014/main" id="{07C4F208-01B3-803B-A774-70AAF1EAC9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77825" y="5652777"/>
                      <a:ext cx="1242932" cy="1008959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49" name="グループ化 48">
                      <a:extLst>
                        <a:ext uri="{FF2B5EF4-FFF2-40B4-BE49-F238E27FC236}">
                          <a16:creationId xmlns:a16="http://schemas.microsoft.com/office/drawing/2014/main" id="{8BEF96E9-662D-62F8-5669-BE19BB00B9E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70658" y="5289257"/>
                      <a:ext cx="415066" cy="408250"/>
                      <a:chOff x="3360652" y="5152591"/>
                      <a:chExt cx="415066" cy="408250"/>
                    </a:xfrm>
                  </p:grpSpPr>
                  <p:sp>
                    <p:nvSpPr>
                      <p:cNvPr id="50" name="四角形: 角を丸くする 49">
                        <a:extLst>
                          <a:ext uri="{FF2B5EF4-FFF2-40B4-BE49-F238E27FC236}">
                            <a16:creationId xmlns:a16="http://schemas.microsoft.com/office/drawing/2014/main" id="{98011F49-FEC9-7EA5-92E9-844CF3741F7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3360652" y="5194973"/>
                        <a:ext cx="145706" cy="19419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1" name="四角形: 上の 2 つの角を丸める 50">
                        <a:extLst>
                          <a:ext uri="{FF2B5EF4-FFF2-40B4-BE49-F238E27FC236}">
                            <a16:creationId xmlns:a16="http://schemas.microsoft.com/office/drawing/2014/main" id="{FABCA9B1-0F77-4ABF-E51A-9E1AD4D5D48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430700" y="5215822"/>
                        <a:ext cx="408250" cy="281787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2" name="四角形: 角を丸くする 277">
                        <a:extLst>
                          <a:ext uri="{FF2B5EF4-FFF2-40B4-BE49-F238E27FC236}">
                            <a16:creationId xmlns:a16="http://schemas.microsoft.com/office/drawing/2014/main" id="{AF8A8658-4100-74DB-E728-710129E422D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153792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3" name="四角形: 角を丸くする 277">
                        <a:extLst>
                          <a:ext uri="{FF2B5EF4-FFF2-40B4-BE49-F238E27FC236}">
                            <a16:creationId xmlns:a16="http://schemas.microsoft.com/office/drawing/2014/main" id="{32C73BF3-9D27-2F6E-81A6-6F4E0EEE175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253804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4" name="四角形: 角を丸くする 277">
                        <a:extLst>
                          <a:ext uri="{FF2B5EF4-FFF2-40B4-BE49-F238E27FC236}">
                            <a16:creationId xmlns:a16="http://schemas.microsoft.com/office/drawing/2014/main" id="{6561F2EA-1424-8094-DE5A-94283584A53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356197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5" name="四角形: 角を丸くする 277">
                        <a:extLst>
                          <a:ext uri="{FF2B5EF4-FFF2-40B4-BE49-F238E27FC236}">
                            <a16:creationId xmlns:a16="http://schemas.microsoft.com/office/drawing/2014/main" id="{FC9C22C8-7DDB-4FE7-EA75-7A6095E517B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458591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F285E3C0-97F6-FCB9-DA23-8710C2EEC6B3}"/>
                    </a:ext>
                  </a:extLst>
                </p:cNvPr>
                <p:cNvGrpSpPr/>
                <p:nvPr/>
              </p:nvGrpSpPr>
              <p:grpSpPr>
                <a:xfrm flipH="1">
                  <a:off x="7293260" y="2377972"/>
                  <a:ext cx="1242932" cy="1576808"/>
                  <a:chOff x="2476617" y="5084928"/>
                  <a:chExt cx="1242932" cy="1576808"/>
                </a:xfrm>
              </p:grpSpPr>
              <p:sp>
                <p:nvSpPr>
                  <p:cNvPr id="32" name="四角形: 上の 2 つの角を丸める 31">
                    <a:extLst>
                      <a:ext uri="{FF2B5EF4-FFF2-40B4-BE49-F238E27FC236}">
                        <a16:creationId xmlns:a16="http://schemas.microsoft.com/office/drawing/2014/main" id="{12F29212-3E5B-81CC-127E-BF572334E91C}"/>
                      </a:ext>
                    </a:extLst>
                  </p:cNvPr>
                  <p:cNvSpPr/>
                  <p:nvPr/>
                </p:nvSpPr>
                <p:spPr bwMode="auto">
                  <a:xfrm rot="12097588">
                    <a:off x="2765409" y="5505063"/>
                    <a:ext cx="299432" cy="8553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3" name="グループ化 32">
                    <a:extLst>
                      <a:ext uri="{FF2B5EF4-FFF2-40B4-BE49-F238E27FC236}">
                        <a16:creationId xmlns:a16="http://schemas.microsoft.com/office/drawing/2014/main" id="{2DF81C6D-A11D-F550-8858-BBD1F262351B}"/>
                      </a:ext>
                    </a:extLst>
                  </p:cNvPr>
                  <p:cNvGrpSpPr/>
                  <p:nvPr/>
                </p:nvGrpSpPr>
                <p:grpSpPr>
                  <a:xfrm>
                    <a:off x="2476617" y="5084928"/>
                    <a:ext cx="1242932" cy="1576808"/>
                    <a:chOff x="3377825" y="5084928"/>
                    <a:chExt cx="1242932" cy="1576808"/>
                  </a:xfrm>
                </p:grpSpPr>
                <p:sp>
                  <p:nvSpPr>
                    <p:cNvPr id="34" name="台形 33">
                      <a:extLst>
                        <a:ext uri="{FF2B5EF4-FFF2-40B4-BE49-F238E27FC236}">
                          <a16:creationId xmlns:a16="http://schemas.microsoft.com/office/drawing/2014/main" id="{5DC5D605-E0EA-5B91-B3B6-B07715306203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765583" y="5084928"/>
                      <a:ext cx="450006" cy="261395"/>
                    </a:xfrm>
                    <a:prstGeom prst="trapezoid">
                      <a:avLst>
                        <a:gd name="adj" fmla="val 69835"/>
                      </a:avLst>
                    </a:prstGeom>
                    <a:solidFill>
                      <a:srgbClr val="CCECFF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5" name="楕円 16">
                      <a:extLst>
                        <a:ext uri="{FF2B5EF4-FFF2-40B4-BE49-F238E27FC236}">
                          <a16:creationId xmlns:a16="http://schemas.microsoft.com/office/drawing/2014/main" id="{D6651170-6138-78FA-5961-2275D67934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77825" y="5652777"/>
                      <a:ext cx="1242932" cy="1008959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36" name="グループ化 35">
                      <a:extLst>
                        <a:ext uri="{FF2B5EF4-FFF2-40B4-BE49-F238E27FC236}">
                          <a16:creationId xmlns:a16="http://schemas.microsoft.com/office/drawing/2014/main" id="{19EB665E-F158-A3C9-E65A-7A7538D670B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70658" y="5289257"/>
                      <a:ext cx="415066" cy="408250"/>
                      <a:chOff x="3360652" y="5152591"/>
                      <a:chExt cx="415066" cy="408250"/>
                    </a:xfrm>
                  </p:grpSpPr>
                  <p:sp>
                    <p:nvSpPr>
                      <p:cNvPr id="37" name="四角形: 角を丸くする 36">
                        <a:extLst>
                          <a:ext uri="{FF2B5EF4-FFF2-40B4-BE49-F238E27FC236}">
                            <a16:creationId xmlns:a16="http://schemas.microsoft.com/office/drawing/2014/main" id="{2F4B8C78-0778-CBCC-81D0-79839F2E994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3360652" y="5194973"/>
                        <a:ext cx="145706" cy="19419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8" name="四角形: 上の 2 つの角を丸める 37">
                        <a:extLst>
                          <a:ext uri="{FF2B5EF4-FFF2-40B4-BE49-F238E27FC236}">
                            <a16:creationId xmlns:a16="http://schemas.microsoft.com/office/drawing/2014/main" id="{5EFC549B-67E5-58B0-40BC-36F74BD7F5B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430700" y="5215822"/>
                        <a:ext cx="408250" cy="281787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9" name="四角形: 角を丸くする 277">
                        <a:extLst>
                          <a:ext uri="{FF2B5EF4-FFF2-40B4-BE49-F238E27FC236}">
                            <a16:creationId xmlns:a16="http://schemas.microsoft.com/office/drawing/2014/main" id="{CE944E5A-38D5-0D97-14B7-BF8D01EB7E1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153792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0" name="四角形: 角を丸くする 277">
                        <a:extLst>
                          <a:ext uri="{FF2B5EF4-FFF2-40B4-BE49-F238E27FC236}">
                            <a16:creationId xmlns:a16="http://schemas.microsoft.com/office/drawing/2014/main" id="{60428F8C-AE6E-BA60-609F-4DDC17C7CAE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253804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1" name="四角形: 角を丸くする 277">
                        <a:extLst>
                          <a:ext uri="{FF2B5EF4-FFF2-40B4-BE49-F238E27FC236}">
                            <a16:creationId xmlns:a16="http://schemas.microsoft.com/office/drawing/2014/main" id="{32CB930C-8E24-7EFA-1E95-67CE573BF7A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356197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2" name="四角形: 角を丸くする 277">
                        <a:extLst>
                          <a:ext uri="{FF2B5EF4-FFF2-40B4-BE49-F238E27FC236}">
                            <a16:creationId xmlns:a16="http://schemas.microsoft.com/office/drawing/2014/main" id="{6624E412-31C8-0A1A-A7C7-7402A055B3D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458591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3F83D53D-2189-045B-EFFC-FE1686101433}"/>
                    </a:ext>
                  </a:extLst>
                </p:cNvPr>
                <p:cNvSpPr txBox="1"/>
                <p:nvPr/>
              </p:nvSpPr>
              <p:spPr>
                <a:xfrm>
                  <a:off x="9145878" y="3348982"/>
                  <a:ext cx="72258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燃える</a:t>
                  </a:r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0B7B27CD-0D66-D7C7-1A05-1EA3D895122F}"/>
                    </a:ext>
                  </a:extLst>
                </p:cNvPr>
                <p:cNvSpPr txBox="1"/>
                <p:nvPr/>
              </p:nvSpPr>
              <p:spPr>
                <a:xfrm>
                  <a:off x="7461761" y="3339409"/>
                  <a:ext cx="91274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燃えない</a:t>
                  </a: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B8A4DDC-2635-5930-A216-568BB5A6EA69}"/>
                </a:ext>
              </a:extLst>
            </p:cNvPr>
            <p:cNvGrpSpPr/>
            <p:nvPr/>
          </p:nvGrpSpPr>
          <p:grpSpPr>
            <a:xfrm>
              <a:off x="3103528" y="4624154"/>
              <a:ext cx="783060" cy="422315"/>
              <a:chOff x="6758359" y="167068"/>
              <a:chExt cx="783060" cy="422315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A2A1F3EF-1C37-2656-29CB-BA46F87CE1A3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5ED721BC-C18D-AD11-EB13-680734AB8EF5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05CDF1F-2F6E-3AB1-3581-D9ED4CDA6C4D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7F5B9F6-230E-98BA-CBC0-8964BAB62966}"/>
                </a:ext>
              </a:extLst>
            </p:cNvPr>
            <p:cNvGrpSpPr/>
            <p:nvPr/>
          </p:nvGrpSpPr>
          <p:grpSpPr>
            <a:xfrm flipH="1">
              <a:off x="3941728" y="4624154"/>
              <a:ext cx="783060" cy="422315"/>
              <a:chOff x="6758359" y="167068"/>
              <a:chExt cx="783060" cy="422315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31A2C19E-5280-AC7A-534D-02F9B8E7EA4B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EFE8DC3B-F7FD-0547-82DB-440B05A0E94E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6196D7C7-19C4-7020-0C1E-F2A8CFF014D4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3735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1B6A9F0F-9AD2-4192-608D-0533EB2450C1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635319" y="793630"/>
            <a:ext cx="5540430" cy="52049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ゴミの分別を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確認してから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出してや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81568DE-BC39-8F0D-2A3C-7FFA8AE57229}"/>
              </a:ext>
            </a:extLst>
          </p:cNvPr>
          <p:cNvGrpSpPr/>
          <p:nvPr/>
        </p:nvGrpSpPr>
        <p:grpSpPr>
          <a:xfrm>
            <a:off x="6701334" y="3198630"/>
            <a:ext cx="2934060" cy="3339232"/>
            <a:chOff x="-4334068" y="-3160103"/>
            <a:chExt cx="3585339" cy="4080450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26280EC7-8125-C996-4D7C-0B65D0F99736}"/>
                </a:ext>
              </a:extLst>
            </p:cNvPr>
            <p:cNvGrpSpPr/>
            <p:nvPr/>
          </p:nvGrpSpPr>
          <p:grpSpPr>
            <a:xfrm>
              <a:off x="-4074253" y="-1898706"/>
              <a:ext cx="3325524" cy="2740408"/>
              <a:chOff x="3890929" y="-1475271"/>
              <a:chExt cx="3325524" cy="2740408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9173AA6A-9965-26E4-0893-A0EFC5A06B49}"/>
                  </a:ext>
                </a:extLst>
              </p:cNvPr>
              <p:cNvGrpSpPr/>
              <p:nvPr/>
            </p:nvGrpSpPr>
            <p:grpSpPr>
              <a:xfrm>
                <a:off x="4790042" y="-1475271"/>
                <a:ext cx="1572658" cy="1659624"/>
                <a:chOff x="4934860" y="3588524"/>
                <a:chExt cx="1242932" cy="1311665"/>
              </a:xfrm>
              <a:solidFill>
                <a:srgbClr val="0066FF"/>
              </a:solidFill>
            </p:grpSpPr>
            <p:sp>
              <p:nvSpPr>
                <p:cNvPr id="120" name="台形 119">
                  <a:extLst>
                    <a:ext uri="{FF2B5EF4-FFF2-40B4-BE49-F238E27FC236}">
                      <a16:creationId xmlns:a16="http://schemas.microsoft.com/office/drawing/2014/main" id="{DF1FF5FC-DB77-CCFF-D8EB-A2E47D10EBFF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" name="楕円 16">
                  <a:extLst>
                    <a:ext uri="{FF2B5EF4-FFF2-40B4-BE49-F238E27FC236}">
                      <a16:creationId xmlns:a16="http://schemas.microsoft.com/office/drawing/2014/main" id="{232F531E-4D57-6429-B909-C6CF520459B7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9B73BADA-44CA-7D8B-3809-BFCD95446CA5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123" name="楕円 16">
                    <a:extLst>
                      <a:ext uri="{FF2B5EF4-FFF2-40B4-BE49-F238E27FC236}">
                        <a16:creationId xmlns:a16="http://schemas.microsoft.com/office/drawing/2014/main" id="{FB71AF23-F093-4BA3-39DD-4A50D8374C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" name="楕円 16">
                    <a:extLst>
                      <a:ext uri="{FF2B5EF4-FFF2-40B4-BE49-F238E27FC236}">
                        <a16:creationId xmlns:a16="http://schemas.microsoft.com/office/drawing/2014/main" id="{D2C889D5-AFB3-4583-E921-84BD161C41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7F542D30-8DF3-6A17-DF57-C38BD6B9CD4B}"/>
                  </a:ext>
                </a:extLst>
              </p:cNvPr>
              <p:cNvGrpSpPr/>
              <p:nvPr/>
            </p:nvGrpSpPr>
            <p:grpSpPr>
              <a:xfrm>
                <a:off x="5643795" y="-1219714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115" name="台形 114">
                  <a:extLst>
                    <a:ext uri="{FF2B5EF4-FFF2-40B4-BE49-F238E27FC236}">
                      <a16:creationId xmlns:a16="http://schemas.microsoft.com/office/drawing/2014/main" id="{46A89E0F-8404-DCC9-620C-E300C26E3B06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楕円 16">
                  <a:extLst>
                    <a:ext uri="{FF2B5EF4-FFF2-40B4-BE49-F238E27FC236}">
                      <a16:creationId xmlns:a16="http://schemas.microsoft.com/office/drawing/2014/main" id="{7C6C359C-8571-CF71-D779-613DA03A88E5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9536250-36AF-0B6C-0C76-8F450FE021B9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118" name="楕円 16">
                    <a:extLst>
                      <a:ext uri="{FF2B5EF4-FFF2-40B4-BE49-F238E27FC236}">
                        <a16:creationId xmlns:a16="http://schemas.microsoft.com/office/drawing/2014/main" id="{585F1E7C-D083-C70B-8DC2-5BB974D8F3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" name="楕円 16">
                    <a:extLst>
                      <a:ext uri="{FF2B5EF4-FFF2-40B4-BE49-F238E27FC236}">
                        <a16:creationId xmlns:a16="http://schemas.microsoft.com/office/drawing/2014/main" id="{ACF8C354-739E-3037-E14F-126008CC2F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955633F2-F473-5538-3CD6-C9AE8835A111}"/>
                  </a:ext>
                </a:extLst>
              </p:cNvPr>
              <p:cNvGrpSpPr/>
              <p:nvPr/>
            </p:nvGrpSpPr>
            <p:grpSpPr>
              <a:xfrm>
                <a:off x="3890929" y="-1219714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110" name="台形 109">
                  <a:extLst>
                    <a:ext uri="{FF2B5EF4-FFF2-40B4-BE49-F238E27FC236}">
                      <a16:creationId xmlns:a16="http://schemas.microsoft.com/office/drawing/2014/main" id="{F8BBBEE1-CD99-74DC-60B2-B96546086599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楕円 16">
                  <a:extLst>
                    <a:ext uri="{FF2B5EF4-FFF2-40B4-BE49-F238E27FC236}">
                      <a16:creationId xmlns:a16="http://schemas.microsoft.com/office/drawing/2014/main" id="{99651719-9D1E-189D-5FA1-A7EC6E07B4D6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50E93D6C-7A64-DA62-1202-1B589FA11520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113" name="楕円 16">
                    <a:extLst>
                      <a:ext uri="{FF2B5EF4-FFF2-40B4-BE49-F238E27FC236}">
                        <a16:creationId xmlns:a16="http://schemas.microsoft.com/office/drawing/2014/main" id="{D1851EE0-4A92-C0E2-6E65-8E0DEC6DB3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" name="楕円 16">
                    <a:extLst>
                      <a:ext uri="{FF2B5EF4-FFF2-40B4-BE49-F238E27FC236}">
                        <a16:creationId xmlns:a16="http://schemas.microsoft.com/office/drawing/2014/main" id="{940D8D0C-6CA0-0F30-C20C-843670135F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9CD4A1C6-B529-C7A2-9AA2-B5E687D35347}"/>
                  </a:ext>
                </a:extLst>
              </p:cNvPr>
              <p:cNvGrpSpPr/>
              <p:nvPr/>
            </p:nvGrpSpPr>
            <p:grpSpPr>
              <a:xfrm>
                <a:off x="4104242" y="-670712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105" name="台形 104">
                  <a:extLst>
                    <a:ext uri="{FF2B5EF4-FFF2-40B4-BE49-F238E27FC236}">
                      <a16:creationId xmlns:a16="http://schemas.microsoft.com/office/drawing/2014/main" id="{492693CE-6BA5-038C-6C5B-60912E0DEDBA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" name="楕円 16">
                  <a:extLst>
                    <a:ext uri="{FF2B5EF4-FFF2-40B4-BE49-F238E27FC236}">
                      <a16:creationId xmlns:a16="http://schemas.microsoft.com/office/drawing/2014/main" id="{4C711C87-C425-6414-C442-D7BFE717534E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50A13BBC-DE0B-A5AB-66FB-9D79C683A79C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108" name="楕円 16">
                    <a:extLst>
                      <a:ext uri="{FF2B5EF4-FFF2-40B4-BE49-F238E27FC236}">
                        <a16:creationId xmlns:a16="http://schemas.microsoft.com/office/drawing/2014/main" id="{6073D339-5C26-999F-CBD3-BB86785EA2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" name="楕円 16">
                    <a:extLst>
                      <a:ext uri="{FF2B5EF4-FFF2-40B4-BE49-F238E27FC236}">
                        <a16:creationId xmlns:a16="http://schemas.microsoft.com/office/drawing/2014/main" id="{78D15056-AD02-CF8E-2D26-E3EA7ED614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12AC6B79-CC07-B40C-574D-2368FC91AF55}"/>
                  </a:ext>
                </a:extLst>
              </p:cNvPr>
              <p:cNvGrpSpPr/>
              <p:nvPr/>
            </p:nvGrpSpPr>
            <p:grpSpPr>
              <a:xfrm>
                <a:off x="5437742" y="-661187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100" name="台形 99">
                  <a:extLst>
                    <a:ext uri="{FF2B5EF4-FFF2-40B4-BE49-F238E27FC236}">
                      <a16:creationId xmlns:a16="http://schemas.microsoft.com/office/drawing/2014/main" id="{52BC7684-DC8F-8F0C-5687-7AAAC698D504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楕円 16">
                  <a:extLst>
                    <a:ext uri="{FF2B5EF4-FFF2-40B4-BE49-F238E27FC236}">
                      <a16:creationId xmlns:a16="http://schemas.microsoft.com/office/drawing/2014/main" id="{84CE2CD5-234B-6847-D093-0F2E476FAFE9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EC57CAEA-6A0B-F3E9-509B-EDB09403294B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103" name="楕円 16">
                    <a:extLst>
                      <a:ext uri="{FF2B5EF4-FFF2-40B4-BE49-F238E27FC236}">
                        <a16:creationId xmlns:a16="http://schemas.microsoft.com/office/drawing/2014/main" id="{664A5BFB-F121-9F1A-CB21-3B0E24AC64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" name="楕円 16">
                    <a:extLst>
                      <a:ext uri="{FF2B5EF4-FFF2-40B4-BE49-F238E27FC236}">
                        <a16:creationId xmlns:a16="http://schemas.microsoft.com/office/drawing/2014/main" id="{ABFBD88E-463A-DE19-ED18-3368A26F64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A103E71A-65E9-1782-4B2A-EB31CCF8232A}"/>
                  </a:ext>
                </a:extLst>
              </p:cNvPr>
              <p:cNvGrpSpPr/>
              <p:nvPr/>
            </p:nvGrpSpPr>
            <p:grpSpPr>
              <a:xfrm>
                <a:off x="4790042" y="-394487"/>
                <a:ext cx="1572658" cy="1659624"/>
                <a:chOff x="4934860" y="3588524"/>
                <a:chExt cx="1242932" cy="1311665"/>
              </a:xfrm>
              <a:solidFill>
                <a:srgbClr val="CCECFF"/>
              </a:solidFill>
            </p:grpSpPr>
            <p:sp>
              <p:nvSpPr>
                <p:cNvPr id="95" name="台形 94">
                  <a:extLst>
                    <a:ext uri="{FF2B5EF4-FFF2-40B4-BE49-F238E27FC236}">
                      <a16:creationId xmlns:a16="http://schemas.microsoft.com/office/drawing/2014/main" id="{9FD4075E-37DB-3936-1B8C-9F6FFC22DE2F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楕円 16">
                  <a:extLst>
                    <a:ext uri="{FF2B5EF4-FFF2-40B4-BE49-F238E27FC236}">
                      <a16:creationId xmlns:a16="http://schemas.microsoft.com/office/drawing/2014/main" id="{E5D918D4-6ED0-2B9B-28F9-75278092F6C8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4AB32819-00E7-A9A5-93DD-EF18F572AFDB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98" name="楕円 16">
                    <a:extLst>
                      <a:ext uri="{FF2B5EF4-FFF2-40B4-BE49-F238E27FC236}">
                        <a16:creationId xmlns:a16="http://schemas.microsoft.com/office/drawing/2014/main" id="{F907D469-3CA5-1085-A384-7915CF7B32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9" name="楕円 16">
                    <a:extLst>
                      <a:ext uri="{FF2B5EF4-FFF2-40B4-BE49-F238E27FC236}">
                        <a16:creationId xmlns:a16="http://schemas.microsoft.com/office/drawing/2014/main" id="{244E9C01-CF71-F2B1-A2B2-03A7F4192A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0F6C0C2-A21A-4ABD-1F2A-6D080D6C8003}"/>
                </a:ext>
              </a:extLst>
            </p:cNvPr>
            <p:cNvGrpSpPr/>
            <p:nvPr/>
          </p:nvGrpSpPr>
          <p:grpSpPr>
            <a:xfrm>
              <a:off x="-4334068" y="-3160103"/>
              <a:ext cx="2474710" cy="4080450"/>
              <a:chOff x="-3771410" y="-3160103"/>
              <a:chExt cx="2474710" cy="4080450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63E5304D-F762-D5D3-3DC2-194615977AC8}"/>
                  </a:ext>
                </a:extLst>
              </p:cNvPr>
              <p:cNvGrpSpPr/>
              <p:nvPr/>
            </p:nvGrpSpPr>
            <p:grpSpPr>
              <a:xfrm>
                <a:off x="-3771410" y="-3160103"/>
                <a:ext cx="2474710" cy="3795803"/>
                <a:chOff x="-59378" y="983492"/>
                <a:chExt cx="2474710" cy="3795803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64B018B5-2E99-22D1-0DE4-5E87EAD2CAE0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022AACF3-8502-2DD0-7749-44A411331FB6}"/>
                    </a:ext>
                  </a:extLst>
                </p:cNvPr>
                <p:cNvSpPr/>
                <p:nvPr/>
              </p:nvSpPr>
              <p:spPr bwMode="auto">
                <a:xfrm rot="8100000">
                  <a:off x="1965361" y="3938618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4CD1B0B1-18E5-5F95-03B2-5DAFD17E4279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" name="四角形: 上の 2 つの角を丸める 76">
                  <a:extLst>
                    <a:ext uri="{FF2B5EF4-FFF2-40B4-BE49-F238E27FC236}">
                      <a16:creationId xmlns:a16="http://schemas.microsoft.com/office/drawing/2014/main" id="{DE93EC3B-A394-0D0D-8C42-FC8C7100A5C6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16571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" name="四角形: 上の 2 つの角を丸める 77">
                  <a:extLst>
                    <a:ext uri="{FF2B5EF4-FFF2-40B4-BE49-F238E27FC236}">
                      <a16:creationId xmlns:a16="http://schemas.microsoft.com/office/drawing/2014/main" id="{1006C27F-BA44-0376-14AC-1E31BE5CB2DF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09FEFF32-9A5A-7BA1-9032-0CDEB17EE545}"/>
                    </a:ext>
                  </a:extLst>
                </p:cNvPr>
                <p:cNvGrpSpPr/>
                <p:nvPr/>
              </p:nvGrpSpPr>
              <p:grpSpPr>
                <a:xfrm>
                  <a:off x="739748" y="4182690"/>
                  <a:ext cx="890634" cy="596605"/>
                  <a:chOff x="3897206" y="4195140"/>
                  <a:chExt cx="1192380" cy="937465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B2B4298B-88AF-AA8F-E311-1E3154BB6553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897206" y="4195140"/>
                    <a:ext cx="517585" cy="937465"/>
                  </a:xfrm>
                  <a:custGeom>
                    <a:avLst/>
                    <a:gdLst>
                      <a:gd name="connsiteX0" fmla="*/ 0 w 517585"/>
                      <a:gd name="connsiteY0" fmla="*/ 937465 h 937465"/>
                      <a:gd name="connsiteX1" fmla="*/ 517585 w 517585"/>
                      <a:gd name="connsiteY1" fmla="*/ 937465 h 937465"/>
                      <a:gd name="connsiteX2" fmla="*/ 517585 w 517585"/>
                      <a:gd name="connsiteY2" fmla="*/ 0 h 937465"/>
                      <a:gd name="connsiteX3" fmla="*/ 106384 w 517585"/>
                      <a:gd name="connsiteY3" fmla="*/ 0 h 937465"/>
                      <a:gd name="connsiteX4" fmla="*/ 0 w 517585"/>
                      <a:gd name="connsiteY4" fmla="*/ 937465 h 937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7585" h="937465">
                        <a:moveTo>
                          <a:pt x="0" y="937465"/>
                        </a:moveTo>
                        <a:lnTo>
                          <a:pt x="517585" y="937465"/>
                        </a:lnTo>
                        <a:lnTo>
                          <a:pt x="517585" y="0"/>
                        </a:lnTo>
                        <a:lnTo>
                          <a:pt x="106384" y="0"/>
                        </a:lnTo>
                        <a:lnTo>
                          <a:pt x="0" y="93746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1C2F549F-F496-1104-D9A3-BC9AEC85DB5C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4572001" y="4195140"/>
                    <a:ext cx="517585" cy="937465"/>
                  </a:xfrm>
                  <a:custGeom>
                    <a:avLst/>
                    <a:gdLst>
                      <a:gd name="connsiteX0" fmla="*/ 0 w 517585"/>
                      <a:gd name="connsiteY0" fmla="*/ 937465 h 937465"/>
                      <a:gd name="connsiteX1" fmla="*/ 517585 w 517585"/>
                      <a:gd name="connsiteY1" fmla="*/ 937465 h 937465"/>
                      <a:gd name="connsiteX2" fmla="*/ 411201 w 517585"/>
                      <a:gd name="connsiteY2" fmla="*/ 0 h 937465"/>
                      <a:gd name="connsiteX3" fmla="*/ 0 w 517585"/>
                      <a:gd name="connsiteY3" fmla="*/ 0 h 937465"/>
                      <a:gd name="connsiteX4" fmla="*/ 0 w 517585"/>
                      <a:gd name="connsiteY4" fmla="*/ 937465 h 937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7585" h="937465">
                        <a:moveTo>
                          <a:pt x="0" y="937465"/>
                        </a:moveTo>
                        <a:lnTo>
                          <a:pt x="517585" y="937465"/>
                        </a:lnTo>
                        <a:lnTo>
                          <a:pt x="411201" y="0"/>
                        </a:lnTo>
                        <a:lnTo>
                          <a:pt x="0" y="0"/>
                        </a:lnTo>
                        <a:lnTo>
                          <a:pt x="0" y="93746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0" name="台形 79">
                  <a:extLst>
                    <a:ext uri="{FF2B5EF4-FFF2-40B4-BE49-F238E27FC236}">
                      <a16:creationId xmlns:a16="http://schemas.microsoft.com/office/drawing/2014/main" id="{54B3417E-47C1-6CDC-05BB-4EDE858C41AA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5ED14682-B4F4-4054-2DC0-B656C6984EFD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8D2CF454-4D01-DFCB-6837-B82544230908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A6787412-1D06-6ECC-8417-D0FBECDBCF50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55F61B40-9B7E-424D-C23E-FEBA54AD7509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E77C5224-F146-0727-06F0-3B99002B91AC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B91BA8B-881E-9B72-902F-E111905FD629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414C58F9-C029-D7B6-05D2-69A2E96978B3}"/>
                  </a:ext>
                </a:extLst>
              </p:cNvPr>
              <p:cNvGrpSpPr/>
              <p:nvPr/>
            </p:nvGrpSpPr>
            <p:grpSpPr>
              <a:xfrm>
                <a:off x="-3346217" y="498032"/>
                <a:ext cx="783060" cy="422315"/>
                <a:chOff x="6758359" y="167068"/>
                <a:chExt cx="783060" cy="422315"/>
              </a:xfrm>
            </p:grpSpPr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3364AAA5-5526-2015-F5D1-54308D9515B2}"/>
                    </a:ext>
                  </a:extLst>
                </p:cNvPr>
                <p:cNvSpPr/>
                <p:nvPr/>
              </p:nvSpPr>
              <p:spPr bwMode="auto">
                <a:xfrm>
                  <a:off x="6781747" y="167068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" name="四角形: 上の 2 つの角を丸める 71">
                  <a:extLst>
                    <a:ext uri="{FF2B5EF4-FFF2-40B4-BE49-F238E27FC236}">
                      <a16:creationId xmlns:a16="http://schemas.microsoft.com/office/drawing/2014/main" id="{787439FC-B25B-A097-EB57-E9B89F63CFF7}"/>
                    </a:ext>
                  </a:extLst>
                </p:cNvPr>
                <p:cNvSpPr/>
                <p:nvPr/>
              </p:nvSpPr>
              <p:spPr bwMode="auto">
                <a:xfrm>
                  <a:off x="6940811" y="283978"/>
                  <a:ext cx="188599" cy="242278"/>
                </a:xfrm>
                <a:prstGeom prst="round2Same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9A698F72-0C60-796C-9617-981C1B8B28D8}"/>
                    </a:ext>
                  </a:extLst>
                </p:cNvPr>
                <p:cNvSpPr/>
                <p:nvPr/>
              </p:nvSpPr>
              <p:spPr bwMode="auto">
                <a:xfrm>
                  <a:off x="6758359" y="497308"/>
                  <a:ext cx="783060" cy="92075"/>
                </a:xfrm>
                <a:custGeom>
                  <a:avLst/>
                  <a:gdLst>
                    <a:gd name="connsiteX0" fmla="*/ 0 w 736284"/>
                    <a:gd name="connsiteY0" fmla="*/ 0 h 92075"/>
                    <a:gd name="connsiteX1" fmla="*/ 736284 w 736284"/>
                    <a:gd name="connsiteY1" fmla="*/ 0 h 92075"/>
                    <a:gd name="connsiteX2" fmla="*/ 736283 w 736284"/>
                    <a:gd name="connsiteY2" fmla="*/ 72052 h 92075"/>
                    <a:gd name="connsiteX3" fmla="*/ 715498 w 736284"/>
                    <a:gd name="connsiteY3" fmla="*/ 92075 h 92075"/>
                    <a:gd name="connsiteX4" fmla="*/ 20786 w 736284"/>
                    <a:gd name="connsiteY4" fmla="*/ 92075 h 92075"/>
                    <a:gd name="connsiteX5" fmla="*/ 0 w 736284"/>
                    <a:gd name="connsiteY5" fmla="*/ 72052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6284" h="92075">
                      <a:moveTo>
                        <a:pt x="0" y="0"/>
                      </a:moveTo>
                      <a:lnTo>
                        <a:pt x="736284" y="0"/>
                      </a:lnTo>
                      <a:lnTo>
                        <a:pt x="736283" y="72052"/>
                      </a:lnTo>
                      <a:cubicBezTo>
                        <a:pt x="736283" y="83110"/>
                        <a:pt x="726978" y="92075"/>
                        <a:pt x="715498" y="92075"/>
                      </a:cubicBezTo>
                      <a:lnTo>
                        <a:pt x="20786" y="92075"/>
                      </a:lnTo>
                      <a:cubicBezTo>
                        <a:pt x="9306" y="92075"/>
                        <a:pt x="0" y="83110"/>
                        <a:pt x="0" y="7205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3256DC23-62D1-9C79-ED05-AB80EBC518B9}"/>
                  </a:ext>
                </a:extLst>
              </p:cNvPr>
              <p:cNvGrpSpPr/>
              <p:nvPr/>
            </p:nvGrpSpPr>
            <p:grpSpPr>
              <a:xfrm flipH="1">
                <a:off x="-2508017" y="498032"/>
                <a:ext cx="783060" cy="422315"/>
                <a:chOff x="6758359" y="167068"/>
                <a:chExt cx="783060" cy="422315"/>
              </a:xfrm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2BA4F789-F9CA-F17A-AC5A-883F1D645BBF}"/>
                    </a:ext>
                  </a:extLst>
                </p:cNvPr>
                <p:cNvSpPr/>
                <p:nvPr/>
              </p:nvSpPr>
              <p:spPr bwMode="auto">
                <a:xfrm>
                  <a:off x="6781747" y="167068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" name="四角形: 上の 2 つの角を丸める 68">
                  <a:extLst>
                    <a:ext uri="{FF2B5EF4-FFF2-40B4-BE49-F238E27FC236}">
                      <a16:creationId xmlns:a16="http://schemas.microsoft.com/office/drawing/2014/main" id="{1A055F53-A204-94E6-33D8-72A9FFA792BE}"/>
                    </a:ext>
                  </a:extLst>
                </p:cNvPr>
                <p:cNvSpPr/>
                <p:nvPr/>
              </p:nvSpPr>
              <p:spPr bwMode="auto">
                <a:xfrm>
                  <a:off x="6940811" y="283978"/>
                  <a:ext cx="188599" cy="242278"/>
                </a:xfrm>
                <a:prstGeom prst="round2Same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AA3B36CD-F465-05AF-0DE0-0E169153B01C}"/>
                    </a:ext>
                  </a:extLst>
                </p:cNvPr>
                <p:cNvSpPr/>
                <p:nvPr/>
              </p:nvSpPr>
              <p:spPr bwMode="auto">
                <a:xfrm>
                  <a:off x="6758359" y="497308"/>
                  <a:ext cx="783060" cy="92075"/>
                </a:xfrm>
                <a:custGeom>
                  <a:avLst/>
                  <a:gdLst>
                    <a:gd name="connsiteX0" fmla="*/ 0 w 736284"/>
                    <a:gd name="connsiteY0" fmla="*/ 0 h 92075"/>
                    <a:gd name="connsiteX1" fmla="*/ 736284 w 736284"/>
                    <a:gd name="connsiteY1" fmla="*/ 0 h 92075"/>
                    <a:gd name="connsiteX2" fmla="*/ 736283 w 736284"/>
                    <a:gd name="connsiteY2" fmla="*/ 72052 h 92075"/>
                    <a:gd name="connsiteX3" fmla="*/ 715498 w 736284"/>
                    <a:gd name="connsiteY3" fmla="*/ 92075 h 92075"/>
                    <a:gd name="connsiteX4" fmla="*/ 20786 w 736284"/>
                    <a:gd name="connsiteY4" fmla="*/ 92075 h 92075"/>
                    <a:gd name="connsiteX5" fmla="*/ 0 w 736284"/>
                    <a:gd name="connsiteY5" fmla="*/ 72052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6284" h="92075">
                      <a:moveTo>
                        <a:pt x="0" y="0"/>
                      </a:moveTo>
                      <a:lnTo>
                        <a:pt x="736284" y="0"/>
                      </a:lnTo>
                      <a:lnTo>
                        <a:pt x="736283" y="72052"/>
                      </a:lnTo>
                      <a:cubicBezTo>
                        <a:pt x="736283" y="83110"/>
                        <a:pt x="726978" y="92075"/>
                        <a:pt x="715498" y="92075"/>
                      </a:cubicBezTo>
                      <a:lnTo>
                        <a:pt x="20786" y="92075"/>
                      </a:lnTo>
                      <a:cubicBezTo>
                        <a:pt x="9306" y="92075"/>
                        <a:pt x="0" y="83110"/>
                        <a:pt x="0" y="7205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A8243D5B-9633-6988-D1B7-2338E155CAFA}"/>
                  </a:ext>
                </a:extLst>
              </p:cNvPr>
              <p:cNvSpPr/>
              <p:nvPr/>
            </p:nvSpPr>
            <p:spPr bwMode="auto">
              <a:xfrm>
                <a:off x="-316363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243AECDA-5AF5-49AD-6BD8-90A83252D8A1}"/>
                  </a:ext>
                </a:extLst>
              </p:cNvPr>
              <p:cNvSpPr/>
              <p:nvPr/>
            </p:nvSpPr>
            <p:spPr bwMode="auto">
              <a:xfrm>
                <a:off x="-243338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473283E7-D9E4-3B0C-1A06-60B839E579BC}"/>
                  </a:ext>
                </a:extLst>
              </p:cNvPr>
              <p:cNvSpPr/>
              <p:nvPr/>
            </p:nvSpPr>
            <p:spPr bwMode="auto">
              <a:xfrm>
                <a:off x="-297017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E5953B5E-1A19-AC96-DA1B-F8C4E8645C8A}"/>
                  </a:ext>
                </a:extLst>
              </p:cNvPr>
              <p:cNvSpPr/>
              <p:nvPr/>
            </p:nvSpPr>
            <p:spPr bwMode="auto">
              <a:xfrm>
                <a:off x="-223357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DC89DC0-BE94-1E7D-0E34-A1BE9D461D63}"/>
                  </a:ext>
                </a:extLst>
              </p:cNvPr>
              <p:cNvSpPr/>
              <p:nvPr/>
            </p:nvSpPr>
            <p:spPr bwMode="auto">
              <a:xfrm>
                <a:off x="-3173774" y="-2588448"/>
                <a:ext cx="1268480" cy="2872426"/>
              </a:xfrm>
              <a:custGeom>
                <a:avLst/>
                <a:gdLst>
                  <a:gd name="connsiteX0" fmla="*/ 209063 w 1268480"/>
                  <a:gd name="connsiteY0" fmla="*/ 1296887 h 2872426"/>
                  <a:gd name="connsiteX1" fmla="*/ 238079 w 1268480"/>
                  <a:gd name="connsiteY1" fmla="*/ 1334722 h 2872426"/>
                  <a:gd name="connsiteX2" fmla="*/ 262016 w 1268480"/>
                  <a:gd name="connsiteY2" fmla="*/ 1321729 h 2872426"/>
                  <a:gd name="connsiteX3" fmla="*/ 372330 w 1268480"/>
                  <a:gd name="connsiteY3" fmla="*/ 1299458 h 2872426"/>
                  <a:gd name="connsiteX4" fmla="*/ 898826 w 1268480"/>
                  <a:gd name="connsiteY4" fmla="*/ 1299458 h 2872426"/>
                  <a:gd name="connsiteX5" fmla="*/ 1009140 w 1268480"/>
                  <a:gd name="connsiteY5" fmla="*/ 1321729 h 2872426"/>
                  <a:gd name="connsiteX6" fmla="*/ 1036709 w 1268480"/>
                  <a:gd name="connsiteY6" fmla="*/ 1336693 h 2872426"/>
                  <a:gd name="connsiteX7" fmla="*/ 1064938 w 1268480"/>
                  <a:gd name="connsiteY7" fmla="*/ 1299883 h 2872426"/>
                  <a:gd name="connsiteX8" fmla="*/ 1074363 w 1268480"/>
                  <a:gd name="connsiteY8" fmla="*/ 1304999 h 2872426"/>
                  <a:gd name="connsiteX9" fmla="*/ 1214623 w 1268480"/>
                  <a:gd name="connsiteY9" fmla="*/ 1568797 h 2872426"/>
                  <a:gd name="connsiteX10" fmla="*/ 1214623 w 1268480"/>
                  <a:gd name="connsiteY10" fmla="*/ 2333623 h 2872426"/>
                  <a:gd name="connsiteX11" fmla="*/ 1174200 w 1268480"/>
                  <a:gd name="connsiteY11" fmla="*/ 2333623 h 2872426"/>
                  <a:gd name="connsiteX12" fmla="*/ 1268480 w 1268480"/>
                  <a:gd name="connsiteY12" fmla="*/ 2872426 h 2872426"/>
                  <a:gd name="connsiteX13" fmla="*/ 0 w 1268480"/>
                  <a:gd name="connsiteY13" fmla="*/ 2872426 h 2872426"/>
                  <a:gd name="connsiteX14" fmla="*/ 94280 w 1268480"/>
                  <a:gd name="connsiteY14" fmla="*/ 2333623 h 2872426"/>
                  <a:gd name="connsiteX15" fmla="*/ 53857 w 1268480"/>
                  <a:gd name="connsiteY15" fmla="*/ 2333623 h 2872426"/>
                  <a:gd name="connsiteX16" fmla="*/ 53857 w 1268480"/>
                  <a:gd name="connsiteY16" fmla="*/ 1568797 h 2872426"/>
                  <a:gd name="connsiteX17" fmla="*/ 194117 w 1268480"/>
                  <a:gd name="connsiteY17" fmla="*/ 1304999 h 2872426"/>
                  <a:gd name="connsiteX18" fmla="*/ 638721 w 1268480"/>
                  <a:gd name="connsiteY18" fmla="*/ 0 h 2872426"/>
                  <a:gd name="connsiteX19" fmla="*/ 1255116 w 1268480"/>
                  <a:gd name="connsiteY19" fmla="*/ 616395 h 2872426"/>
                  <a:gd name="connsiteX20" fmla="*/ 638721 w 1268480"/>
                  <a:gd name="connsiteY20" fmla="*/ 1232790 h 2872426"/>
                  <a:gd name="connsiteX21" fmla="*/ 22326 w 1268480"/>
                  <a:gd name="connsiteY21" fmla="*/ 616395 h 2872426"/>
                  <a:gd name="connsiteX22" fmla="*/ 638721 w 1268480"/>
                  <a:gd name="connsiteY22" fmla="*/ 0 h 2872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8480" h="2872426">
                    <a:moveTo>
                      <a:pt x="209063" y="1296887"/>
                    </a:moveTo>
                    <a:lnTo>
                      <a:pt x="238079" y="1334722"/>
                    </a:lnTo>
                    <a:lnTo>
                      <a:pt x="262016" y="1321729"/>
                    </a:lnTo>
                    <a:cubicBezTo>
                      <a:pt x="295922" y="1307388"/>
                      <a:pt x="333200" y="1299458"/>
                      <a:pt x="372330" y="1299458"/>
                    </a:cubicBezTo>
                    <a:lnTo>
                      <a:pt x="898826" y="1299458"/>
                    </a:lnTo>
                    <a:cubicBezTo>
                      <a:pt x="937956" y="1299458"/>
                      <a:pt x="975234" y="1307388"/>
                      <a:pt x="1009140" y="1321729"/>
                    </a:cubicBezTo>
                    <a:lnTo>
                      <a:pt x="1036709" y="1336693"/>
                    </a:lnTo>
                    <a:lnTo>
                      <a:pt x="1064938" y="1299883"/>
                    </a:lnTo>
                    <a:lnTo>
                      <a:pt x="1074363" y="1304999"/>
                    </a:lnTo>
                    <a:cubicBezTo>
                      <a:pt x="1158986" y="1362169"/>
                      <a:pt x="1214623" y="1458986"/>
                      <a:pt x="1214623" y="1568797"/>
                    </a:cubicBezTo>
                    <a:lnTo>
                      <a:pt x="1214623" y="2333623"/>
                    </a:lnTo>
                    <a:lnTo>
                      <a:pt x="1174200" y="2333623"/>
                    </a:lnTo>
                    <a:lnTo>
                      <a:pt x="1268480" y="2872426"/>
                    </a:lnTo>
                    <a:lnTo>
                      <a:pt x="0" y="2872426"/>
                    </a:lnTo>
                    <a:lnTo>
                      <a:pt x="94280" y="2333623"/>
                    </a:lnTo>
                    <a:lnTo>
                      <a:pt x="53857" y="2333623"/>
                    </a:lnTo>
                    <a:lnTo>
                      <a:pt x="53857" y="1568797"/>
                    </a:lnTo>
                    <a:cubicBezTo>
                      <a:pt x="53857" y="1458986"/>
                      <a:pt x="109494" y="1362169"/>
                      <a:pt x="194117" y="1304999"/>
                    </a:cubicBezTo>
                    <a:close/>
                    <a:moveTo>
                      <a:pt x="638721" y="0"/>
                    </a:moveTo>
                    <a:cubicBezTo>
                      <a:pt x="979147" y="0"/>
                      <a:pt x="1255116" y="275969"/>
                      <a:pt x="1255116" y="616395"/>
                    </a:cubicBezTo>
                    <a:cubicBezTo>
                      <a:pt x="1255116" y="956821"/>
                      <a:pt x="979147" y="1232790"/>
                      <a:pt x="638721" y="1232790"/>
                    </a:cubicBezTo>
                    <a:cubicBezTo>
                      <a:pt x="298295" y="1232790"/>
                      <a:pt x="22326" y="956821"/>
                      <a:pt x="22326" y="616395"/>
                    </a:cubicBezTo>
                    <a:cubicBezTo>
                      <a:pt x="22326" y="275969"/>
                      <a:pt x="298295" y="0"/>
                      <a:pt x="638721" y="0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0853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0C7A4C00-936F-07CF-C799-2F0361AF5C1E}"/>
              </a:ext>
            </a:extLst>
          </p:cNvPr>
          <p:cNvGrpSpPr/>
          <p:nvPr/>
        </p:nvGrpSpPr>
        <p:grpSpPr>
          <a:xfrm>
            <a:off x="6888215" y="2573905"/>
            <a:ext cx="2570269" cy="3847468"/>
            <a:chOff x="9370290" y="967299"/>
            <a:chExt cx="2726799" cy="4081780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B53A042D-4D53-5652-C96C-94776742F6AA}"/>
                </a:ext>
              </a:extLst>
            </p:cNvPr>
            <p:cNvGrpSpPr/>
            <p:nvPr/>
          </p:nvGrpSpPr>
          <p:grpSpPr>
            <a:xfrm>
              <a:off x="9747499" y="967299"/>
              <a:ext cx="2349590" cy="4065587"/>
              <a:chOff x="6127999" y="967299"/>
              <a:chExt cx="2349590" cy="4065587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7B222060-B397-CE53-DC3B-97360468059E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82EE83DC-C82B-8958-82EA-6E1129192C56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D74FB209-901C-324C-818F-E268F046DB8C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231E9B35-B48A-35A0-9A23-01CA27B58CAC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9D2E833C-9302-22D3-2EA6-D6F906C4C4B4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1545131E-1546-97BD-762A-49DA7D8E4661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48F47E69-7D87-4DCC-B16B-A43806C23DFF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87583461-E7A6-444E-A837-F502E2C8F238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" name="四角形: 上の 2 つの角を丸める 56">
                  <a:extLst>
                    <a:ext uri="{FF2B5EF4-FFF2-40B4-BE49-F238E27FC236}">
                      <a16:creationId xmlns:a16="http://schemas.microsoft.com/office/drawing/2014/main" id="{AB5791DF-3F61-6039-5672-8808E51ED4F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1AFF0F07-DA13-140C-76AE-48E61648D149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90CEDF27-F114-742D-8251-50A58F5C8A8B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BAD947F6-AF56-93AE-CD5D-BF41C14684B3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7AD2B2AD-C8E8-3A0D-5EEA-D49CA109E2CF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2903E7D2-11AB-E7F5-57C5-74C1B484B023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BF5114E-9908-8B27-C2A2-D701EC3E715A}"/>
                </a:ext>
              </a:extLst>
            </p:cNvPr>
            <p:cNvGrpSpPr/>
            <p:nvPr/>
          </p:nvGrpSpPr>
          <p:grpSpPr>
            <a:xfrm flipH="1">
              <a:off x="10754008" y="4624154"/>
              <a:ext cx="783060" cy="422315"/>
              <a:chOff x="6758359" y="167068"/>
              <a:chExt cx="783060" cy="422315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CFF2C0B-F59B-7F8D-E53F-A706C8B0701B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45CF3958-7F52-A6B3-F1A8-F2217319A41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AB3F9AE-60CA-7A75-107C-2533F68EA91E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8CCE1C2D-7C00-31E4-596D-495F59B9E712}"/>
                </a:ext>
              </a:extLst>
            </p:cNvPr>
            <p:cNvGrpSpPr/>
            <p:nvPr/>
          </p:nvGrpSpPr>
          <p:grpSpPr>
            <a:xfrm rot="960307">
              <a:off x="10590205" y="2019047"/>
              <a:ext cx="1233724" cy="267934"/>
              <a:chOff x="6843475" y="-2190750"/>
              <a:chExt cx="1233724" cy="267934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BD5C8BF8-3B46-2737-55F1-75645C6F9075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84E4475-490E-56F8-7BF9-713930EC2A8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34E25874-553A-2E0D-2BED-230E3EED2613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0133524F-FB99-089A-76B2-C4659455B54D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F1B16436-DE25-46B7-0B8F-6D7134737FB0}"/>
                </a:ext>
              </a:extLst>
            </p:cNvPr>
            <p:cNvSpPr/>
            <p:nvPr/>
          </p:nvSpPr>
          <p:spPr bwMode="auto">
            <a:xfrm rot="900000">
              <a:off x="10380079" y="1566477"/>
              <a:ext cx="1231124" cy="2841546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46F721E6-1AA7-650B-E9D4-CAA314BC6B0C}"/>
                </a:ext>
              </a:extLst>
            </p:cNvPr>
            <p:cNvSpPr/>
            <p:nvPr/>
          </p:nvSpPr>
          <p:spPr bwMode="auto">
            <a:xfrm>
              <a:off x="9370290" y="983492"/>
              <a:ext cx="1346726" cy="4065587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815B00B7-1394-0932-3082-9846C3054082}"/>
                </a:ext>
              </a:extLst>
            </p:cNvPr>
            <p:cNvCxnSpPr/>
            <p:nvPr/>
          </p:nvCxnSpPr>
          <p:spPr bwMode="auto">
            <a:xfrm>
              <a:off x="10717016" y="983492"/>
              <a:ext cx="0" cy="4065587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2BF77384-E673-84A6-CE4C-573CC470CF7E}"/>
                </a:ext>
              </a:extLst>
            </p:cNvPr>
            <p:cNvSpPr/>
            <p:nvPr/>
          </p:nvSpPr>
          <p:spPr>
            <a:xfrm rot="18000000" flipH="1" flipV="1">
              <a:off x="10204220" y="2668618"/>
              <a:ext cx="578749" cy="640819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/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0745574-1F43-1EE0-D36A-D73F08268D41}"/>
                </a:ext>
              </a:extLst>
            </p:cNvPr>
            <p:cNvSpPr/>
            <p:nvPr/>
          </p:nvSpPr>
          <p:spPr bwMode="auto">
            <a:xfrm rot="7359131" flipH="1">
              <a:off x="10821180" y="2800114"/>
              <a:ext cx="789230" cy="1118265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1B6A9F0F-9AD2-4192-608D-0533EB2450C1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635319" y="793630"/>
            <a:ext cx="5540430" cy="52049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ゴミの分別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できてるか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見てるで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30302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0D676E1-0F16-51AD-6664-060B1986352C}"/>
              </a:ext>
            </a:extLst>
          </p:cNvPr>
          <p:cNvGrpSpPr/>
          <p:nvPr/>
        </p:nvGrpSpPr>
        <p:grpSpPr>
          <a:xfrm>
            <a:off x="6708195" y="2303875"/>
            <a:ext cx="2935251" cy="4225133"/>
            <a:chOff x="2511896" y="-3164346"/>
            <a:chExt cx="2837689" cy="4084693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00021962-25AA-D404-89E2-D6C2218D28A8}"/>
                </a:ext>
              </a:extLst>
            </p:cNvPr>
            <p:cNvSpPr/>
            <p:nvPr/>
          </p:nvSpPr>
          <p:spPr bwMode="auto">
            <a:xfrm>
              <a:off x="2816838" y="-2562539"/>
              <a:ext cx="2201334" cy="1326922"/>
            </a:xfrm>
            <a:custGeom>
              <a:avLst/>
              <a:gdLst>
                <a:gd name="connsiteX0" fmla="*/ 1926586 w 2201334"/>
                <a:gd name="connsiteY0" fmla="*/ 680 h 1326922"/>
                <a:gd name="connsiteX1" fmla="*/ 2141785 w 2201334"/>
                <a:gd name="connsiteY1" fmla="*/ 145752 h 1326922"/>
                <a:gd name="connsiteX2" fmla="*/ 2141711 w 2201334"/>
                <a:gd name="connsiteY2" fmla="*/ 325441 h 1326922"/>
                <a:gd name="connsiteX3" fmla="*/ 2101518 w 2201334"/>
                <a:gd name="connsiteY3" fmla="*/ 386086 h 1326922"/>
                <a:gd name="connsiteX4" fmla="*/ 2122984 w 2201334"/>
                <a:gd name="connsiteY4" fmla="*/ 403796 h 1326922"/>
                <a:gd name="connsiteX5" fmla="*/ 2201334 w 2201334"/>
                <a:gd name="connsiteY5" fmla="*/ 592951 h 1326922"/>
                <a:gd name="connsiteX6" fmla="*/ 2083394 w 2201334"/>
                <a:gd name="connsiteY6" fmla="*/ 814770 h 1326922"/>
                <a:gd name="connsiteX7" fmla="*/ 2069124 w 2201334"/>
                <a:gd name="connsiteY7" fmla="*/ 822515 h 1326922"/>
                <a:gd name="connsiteX8" fmla="*/ 2072925 w 2201334"/>
                <a:gd name="connsiteY8" fmla="*/ 828261 h 1326922"/>
                <a:gd name="connsiteX9" fmla="*/ 2072856 w 2201334"/>
                <a:gd name="connsiteY9" fmla="*/ 996109 h 1326922"/>
                <a:gd name="connsiteX10" fmla="*/ 1954121 w 2201334"/>
                <a:gd name="connsiteY10" fmla="*/ 1114748 h 1326922"/>
                <a:gd name="connsiteX11" fmla="*/ 1946062 w 2201334"/>
                <a:gd name="connsiteY11" fmla="*/ 1117212 h 1326922"/>
                <a:gd name="connsiteX12" fmla="*/ 1937720 w 2201334"/>
                <a:gd name="connsiteY12" fmla="*/ 1160079 h 1326922"/>
                <a:gd name="connsiteX13" fmla="*/ 1878957 w 2201334"/>
                <a:gd name="connsiteY13" fmla="*/ 1248571 h 1326922"/>
                <a:gd name="connsiteX14" fmla="*/ 1500648 w 2201334"/>
                <a:gd name="connsiteY14" fmla="*/ 1248571 h 1326922"/>
                <a:gd name="connsiteX15" fmla="*/ 1500648 w 2201334"/>
                <a:gd name="connsiteY15" fmla="*/ 870262 h 1326922"/>
                <a:gd name="connsiteX16" fmla="*/ 1689803 w 2201334"/>
                <a:gd name="connsiteY16" fmla="*/ 791912 h 1326922"/>
                <a:gd name="connsiteX17" fmla="*/ 1691915 w 2201334"/>
                <a:gd name="connsiteY17" fmla="*/ 792115 h 1326922"/>
                <a:gd name="connsiteX18" fmla="*/ 1716321 w 2201334"/>
                <a:gd name="connsiteY18" fmla="*/ 755845 h 1326922"/>
                <a:gd name="connsiteX19" fmla="*/ 1723211 w 2201334"/>
                <a:gd name="connsiteY19" fmla="*/ 750270 h 1326922"/>
                <a:gd name="connsiteX20" fmla="*/ 1687347 w 2201334"/>
                <a:gd name="connsiteY20" fmla="*/ 697076 h 1326922"/>
                <a:gd name="connsiteX21" fmla="*/ 1666325 w 2201334"/>
                <a:gd name="connsiteY21" fmla="*/ 592951 h 1326922"/>
                <a:gd name="connsiteX22" fmla="*/ 1744675 w 2201334"/>
                <a:gd name="connsiteY22" fmla="*/ 403796 h 1326922"/>
                <a:gd name="connsiteX23" fmla="*/ 1754959 w 2201334"/>
                <a:gd name="connsiteY23" fmla="*/ 395311 h 1326922"/>
                <a:gd name="connsiteX24" fmla="*/ 1707906 w 2201334"/>
                <a:gd name="connsiteY24" fmla="*/ 325264 h 1326922"/>
                <a:gd name="connsiteX25" fmla="*/ 1835090 w 2201334"/>
                <a:gd name="connsiteY25" fmla="*/ 18568 h 1326922"/>
                <a:gd name="connsiteX26" fmla="*/ 1926586 w 2201334"/>
                <a:gd name="connsiteY26" fmla="*/ 680 h 1326922"/>
                <a:gd name="connsiteX27" fmla="*/ 275221 w 2201334"/>
                <a:gd name="connsiteY27" fmla="*/ 5 h 1326922"/>
                <a:gd name="connsiteX28" fmla="*/ 366703 w 2201334"/>
                <a:gd name="connsiteY28" fmla="*/ 17969 h 1326922"/>
                <a:gd name="connsiteX29" fmla="*/ 493636 w 2201334"/>
                <a:gd name="connsiteY29" fmla="*/ 324768 h 1326922"/>
                <a:gd name="connsiteX30" fmla="*/ 446241 w 2201334"/>
                <a:gd name="connsiteY30" fmla="*/ 395200 h 1326922"/>
                <a:gd name="connsiteX31" fmla="*/ 456659 w 2201334"/>
                <a:gd name="connsiteY31" fmla="*/ 403796 h 1326922"/>
                <a:gd name="connsiteX32" fmla="*/ 535010 w 2201334"/>
                <a:gd name="connsiteY32" fmla="*/ 592951 h 1326922"/>
                <a:gd name="connsiteX33" fmla="*/ 513987 w 2201334"/>
                <a:gd name="connsiteY33" fmla="*/ 697076 h 1326922"/>
                <a:gd name="connsiteX34" fmla="*/ 478301 w 2201334"/>
                <a:gd name="connsiteY34" fmla="*/ 750007 h 1326922"/>
                <a:gd name="connsiteX35" fmla="*/ 484882 w 2201334"/>
                <a:gd name="connsiteY35" fmla="*/ 755342 h 1326922"/>
                <a:gd name="connsiteX36" fmla="*/ 510329 w 2201334"/>
                <a:gd name="connsiteY36" fmla="*/ 793227 h 1326922"/>
                <a:gd name="connsiteX37" fmla="*/ 524365 w 2201334"/>
                <a:gd name="connsiteY37" fmla="*/ 792219 h 1326922"/>
                <a:gd name="connsiteX38" fmla="*/ 700687 w 2201334"/>
                <a:gd name="connsiteY38" fmla="*/ 870263 h 1326922"/>
                <a:gd name="connsiteX39" fmla="*/ 700687 w 2201334"/>
                <a:gd name="connsiteY39" fmla="*/ 1248572 h 1326922"/>
                <a:gd name="connsiteX40" fmla="*/ 322378 w 2201334"/>
                <a:gd name="connsiteY40" fmla="*/ 1248572 h 1326922"/>
                <a:gd name="connsiteX41" fmla="*/ 263615 w 2201334"/>
                <a:gd name="connsiteY41" fmla="*/ 1160080 h 1326922"/>
                <a:gd name="connsiteX42" fmla="*/ 255158 w 2201334"/>
                <a:gd name="connsiteY42" fmla="*/ 1116617 h 1326922"/>
                <a:gd name="connsiteX43" fmla="*/ 246788 w 2201334"/>
                <a:gd name="connsiteY43" fmla="*/ 1114050 h 1326922"/>
                <a:gd name="connsiteX44" fmla="*/ 128151 w 2201334"/>
                <a:gd name="connsiteY44" fmla="*/ 995315 h 1326922"/>
                <a:gd name="connsiteX45" fmla="*/ 128219 w 2201334"/>
                <a:gd name="connsiteY45" fmla="*/ 827466 h 1326922"/>
                <a:gd name="connsiteX46" fmla="*/ 131688 w 2201334"/>
                <a:gd name="connsiteY46" fmla="*/ 822231 h 1326922"/>
                <a:gd name="connsiteX47" fmla="*/ 117941 w 2201334"/>
                <a:gd name="connsiteY47" fmla="*/ 814770 h 1326922"/>
                <a:gd name="connsiteX48" fmla="*/ 0 w 2201334"/>
                <a:gd name="connsiteY48" fmla="*/ 592951 h 1326922"/>
                <a:gd name="connsiteX49" fmla="*/ 78351 w 2201334"/>
                <a:gd name="connsiteY49" fmla="*/ 403796 h 1326922"/>
                <a:gd name="connsiteX50" fmla="*/ 100268 w 2201334"/>
                <a:gd name="connsiteY50" fmla="*/ 385713 h 1326922"/>
                <a:gd name="connsiteX51" fmla="*/ 59831 w 2201334"/>
                <a:gd name="connsiteY51" fmla="*/ 324591 h 1326922"/>
                <a:gd name="connsiteX52" fmla="*/ 59904 w 2201334"/>
                <a:gd name="connsiteY52" fmla="*/ 144902 h 1326922"/>
                <a:gd name="connsiteX53" fmla="*/ 275221 w 2201334"/>
                <a:gd name="connsiteY53" fmla="*/ 5 h 132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1334" h="1326922">
                  <a:moveTo>
                    <a:pt x="1926586" y="680"/>
                  </a:moveTo>
                  <a:cubicBezTo>
                    <a:pt x="2018074" y="1398"/>
                    <a:pt x="2104607" y="55893"/>
                    <a:pt x="2141785" y="145752"/>
                  </a:cubicBezTo>
                  <a:cubicBezTo>
                    <a:pt x="2166570" y="205659"/>
                    <a:pt x="2164727" y="269940"/>
                    <a:pt x="2141711" y="325441"/>
                  </a:cubicBezTo>
                  <a:lnTo>
                    <a:pt x="2101518" y="386086"/>
                  </a:lnTo>
                  <a:lnTo>
                    <a:pt x="2122984" y="403796"/>
                  </a:lnTo>
                  <a:cubicBezTo>
                    <a:pt x="2171393" y="452205"/>
                    <a:pt x="2201334" y="519081"/>
                    <a:pt x="2201334" y="592951"/>
                  </a:cubicBezTo>
                  <a:cubicBezTo>
                    <a:pt x="2201334" y="685287"/>
                    <a:pt x="2154551" y="766697"/>
                    <a:pt x="2083394" y="814770"/>
                  </a:cubicBezTo>
                  <a:lnTo>
                    <a:pt x="2069124" y="822515"/>
                  </a:lnTo>
                  <a:lnTo>
                    <a:pt x="2072925" y="828261"/>
                  </a:lnTo>
                  <a:cubicBezTo>
                    <a:pt x="2094381" y="880122"/>
                    <a:pt x="2096053" y="940169"/>
                    <a:pt x="2072856" y="996109"/>
                  </a:cubicBezTo>
                  <a:cubicBezTo>
                    <a:pt x="2049658" y="1052049"/>
                    <a:pt x="2005983" y="1093290"/>
                    <a:pt x="1954121" y="1114748"/>
                  </a:cubicBezTo>
                  <a:lnTo>
                    <a:pt x="1946062" y="1117212"/>
                  </a:lnTo>
                  <a:lnTo>
                    <a:pt x="1937720" y="1160079"/>
                  </a:lnTo>
                  <a:cubicBezTo>
                    <a:pt x="1924662" y="1192281"/>
                    <a:pt x="1905074" y="1222454"/>
                    <a:pt x="1878957" y="1248571"/>
                  </a:cubicBezTo>
                  <a:cubicBezTo>
                    <a:pt x="1774490" y="1353038"/>
                    <a:pt x="1605115" y="1353038"/>
                    <a:pt x="1500648" y="1248571"/>
                  </a:cubicBezTo>
                  <a:cubicBezTo>
                    <a:pt x="1396181" y="1144104"/>
                    <a:pt x="1396181" y="974729"/>
                    <a:pt x="1500648" y="870262"/>
                  </a:cubicBezTo>
                  <a:cubicBezTo>
                    <a:pt x="1552882" y="818029"/>
                    <a:pt x="1621343" y="791912"/>
                    <a:pt x="1689803" y="791912"/>
                  </a:cubicBezTo>
                  <a:lnTo>
                    <a:pt x="1691915" y="792115"/>
                  </a:lnTo>
                  <a:lnTo>
                    <a:pt x="1716321" y="755845"/>
                  </a:lnTo>
                  <a:lnTo>
                    <a:pt x="1723211" y="750270"/>
                  </a:lnTo>
                  <a:lnTo>
                    <a:pt x="1687347" y="697076"/>
                  </a:lnTo>
                  <a:cubicBezTo>
                    <a:pt x="1673811" y="665072"/>
                    <a:pt x="1666325" y="629885"/>
                    <a:pt x="1666325" y="592951"/>
                  </a:cubicBezTo>
                  <a:cubicBezTo>
                    <a:pt x="1666325" y="519081"/>
                    <a:pt x="1696266" y="452205"/>
                    <a:pt x="1744675" y="403796"/>
                  </a:cubicBezTo>
                  <a:lnTo>
                    <a:pt x="1754959" y="395311"/>
                  </a:lnTo>
                  <a:lnTo>
                    <a:pt x="1707906" y="325264"/>
                  </a:lnTo>
                  <a:cubicBezTo>
                    <a:pt x="1658335" y="205451"/>
                    <a:pt x="1715277" y="68139"/>
                    <a:pt x="1835090" y="18568"/>
                  </a:cubicBezTo>
                  <a:cubicBezTo>
                    <a:pt x="1865043" y="6176"/>
                    <a:pt x="1896090" y="440"/>
                    <a:pt x="1926586" y="680"/>
                  </a:cubicBezTo>
                  <a:close/>
                  <a:moveTo>
                    <a:pt x="275221" y="5"/>
                  </a:moveTo>
                  <a:cubicBezTo>
                    <a:pt x="305718" y="-209"/>
                    <a:pt x="336760" y="5552"/>
                    <a:pt x="366703" y="17969"/>
                  </a:cubicBezTo>
                  <a:cubicBezTo>
                    <a:pt x="486475" y="67637"/>
                    <a:pt x="543305" y="204996"/>
                    <a:pt x="493636" y="324768"/>
                  </a:cubicBezTo>
                  <a:lnTo>
                    <a:pt x="446241" y="395200"/>
                  </a:lnTo>
                  <a:lnTo>
                    <a:pt x="456659" y="403796"/>
                  </a:lnTo>
                  <a:cubicBezTo>
                    <a:pt x="505068" y="452205"/>
                    <a:pt x="535010" y="519081"/>
                    <a:pt x="535010" y="592951"/>
                  </a:cubicBezTo>
                  <a:cubicBezTo>
                    <a:pt x="535010" y="629885"/>
                    <a:pt x="527525" y="665072"/>
                    <a:pt x="513987" y="697076"/>
                  </a:cubicBezTo>
                  <a:lnTo>
                    <a:pt x="478301" y="750007"/>
                  </a:lnTo>
                  <a:lnTo>
                    <a:pt x="484882" y="755342"/>
                  </a:lnTo>
                  <a:lnTo>
                    <a:pt x="510329" y="793227"/>
                  </a:lnTo>
                  <a:lnTo>
                    <a:pt x="524365" y="792219"/>
                  </a:lnTo>
                  <a:cubicBezTo>
                    <a:pt x="588487" y="795280"/>
                    <a:pt x="651718" y="821295"/>
                    <a:pt x="700687" y="870263"/>
                  </a:cubicBezTo>
                  <a:cubicBezTo>
                    <a:pt x="805154" y="974730"/>
                    <a:pt x="805154" y="1144105"/>
                    <a:pt x="700687" y="1248572"/>
                  </a:cubicBezTo>
                  <a:cubicBezTo>
                    <a:pt x="596220" y="1353039"/>
                    <a:pt x="426845" y="1353039"/>
                    <a:pt x="322378" y="1248572"/>
                  </a:cubicBezTo>
                  <a:cubicBezTo>
                    <a:pt x="296261" y="1222455"/>
                    <a:pt x="276674" y="1192282"/>
                    <a:pt x="263615" y="1160080"/>
                  </a:cubicBezTo>
                  <a:lnTo>
                    <a:pt x="255158" y="1116617"/>
                  </a:lnTo>
                  <a:lnTo>
                    <a:pt x="246788" y="1114050"/>
                  </a:lnTo>
                  <a:cubicBezTo>
                    <a:pt x="194945" y="1092551"/>
                    <a:pt x="151303" y="1051274"/>
                    <a:pt x="128151" y="995315"/>
                  </a:cubicBezTo>
                  <a:cubicBezTo>
                    <a:pt x="104998" y="939357"/>
                    <a:pt x="106719" y="879310"/>
                    <a:pt x="128219" y="827466"/>
                  </a:cubicBezTo>
                  <a:lnTo>
                    <a:pt x="131688" y="822231"/>
                  </a:lnTo>
                  <a:lnTo>
                    <a:pt x="117941" y="814770"/>
                  </a:lnTo>
                  <a:cubicBezTo>
                    <a:pt x="46784" y="766697"/>
                    <a:pt x="0" y="685287"/>
                    <a:pt x="0" y="592951"/>
                  </a:cubicBezTo>
                  <a:cubicBezTo>
                    <a:pt x="0" y="519081"/>
                    <a:pt x="29942" y="452205"/>
                    <a:pt x="78351" y="403796"/>
                  </a:cubicBezTo>
                  <a:lnTo>
                    <a:pt x="100268" y="385713"/>
                  </a:lnTo>
                  <a:lnTo>
                    <a:pt x="59831" y="324591"/>
                  </a:lnTo>
                  <a:cubicBezTo>
                    <a:pt x="36860" y="269071"/>
                    <a:pt x="35070" y="204788"/>
                    <a:pt x="59904" y="144902"/>
                  </a:cubicBezTo>
                  <a:cubicBezTo>
                    <a:pt x="97155" y="55073"/>
                    <a:pt x="183732" y="649"/>
                    <a:pt x="275221" y="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FF9BB8E-BD6B-D198-FB13-2142A2D07A65}"/>
                </a:ext>
              </a:extLst>
            </p:cNvPr>
            <p:cNvGrpSpPr/>
            <p:nvPr/>
          </p:nvGrpSpPr>
          <p:grpSpPr>
            <a:xfrm>
              <a:off x="3467708" y="34852"/>
              <a:ext cx="890634" cy="596605"/>
              <a:chOff x="3897206" y="4195140"/>
              <a:chExt cx="1192380" cy="937465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0303D873-FEDC-2005-3CA3-ED2C07B225EB}"/>
                  </a:ext>
                </a:extLst>
              </p:cNvPr>
              <p:cNvSpPr/>
              <p:nvPr/>
            </p:nvSpPr>
            <p:spPr bwMode="auto">
              <a:xfrm flipV="1">
                <a:off x="3897206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517585 w 517585"/>
                  <a:gd name="connsiteY2" fmla="*/ 0 h 937465"/>
                  <a:gd name="connsiteX3" fmla="*/ 106384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517585" y="0"/>
                    </a:lnTo>
                    <a:lnTo>
                      <a:pt x="106384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A9BD4B05-6165-ECE5-048B-08AD3406DFCA}"/>
                  </a:ext>
                </a:extLst>
              </p:cNvPr>
              <p:cNvSpPr/>
              <p:nvPr/>
            </p:nvSpPr>
            <p:spPr bwMode="auto">
              <a:xfrm flipV="1">
                <a:off x="4572001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584FFD10-93A0-05FD-CBDE-8199A240BE69}"/>
                </a:ext>
              </a:extLst>
            </p:cNvPr>
            <p:cNvSpPr/>
            <p:nvPr/>
          </p:nvSpPr>
          <p:spPr bwMode="auto">
            <a:xfrm>
              <a:off x="3186095" y="-657604"/>
              <a:ext cx="1453858" cy="990759"/>
            </a:xfrm>
            <a:prstGeom prst="trapezoid">
              <a:avLst>
                <a:gd name="adj" fmla="val 17498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F4608D12-F95B-2B9C-F02B-61354ED123EF}"/>
                </a:ext>
              </a:extLst>
            </p:cNvPr>
            <p:cNvSpPr/>
            <p:nvPr/>
          </p:nvSpPr>
          <p:spPr bwMode="auto">
            <a:xfrm>
              <a:off x="3287820" y="-1373473"/>
              <a:ext cx="1253084" cy="1105740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81743A0-659A-8538-BB8C-596DA5127A34}"/>
                </a:ext>
              </a:extLst>
            </p:cNvPr>
            <p:cNvSpPr/>
            <p:nvPr/>
          </p:nvSpPr>
          <p:spPr bwMode="auto">
            <a:xfrm>
              <a:off x="3247823" y="-1381304"/>
              <a:ext cx="1330402" cy="1188246"/>
            </a:xfrm>
            <a:custGeom>
              <a:avLst/>
              <a:gdLst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669682 w 1330402"/>
                <a:gd name="connsiteY2" fmla="*/ 277183 h 1188246"/>
                <a:gd name="connsiteX3" fmla="*/ 1093879 w 1330402"/>
                <a:gd name="connsiteY3" fmla="*/ 88145 h 1188246"/>
                <a:gd name="connsiteX4" fmla="*/ 1158842 w 1330402"/>
                <a:gd name="connsiteY4" fmla="*/ 3434 h 1188246"/>
                <a:gd name="connsiteX5" fmla="*/ 1169644 w 1330402"/>
                <a:gd name="connsiteY5" fmla="*/ 9298 h 1188246"/>
                <a:gd name="connsiteX6" fmla="*/ 1330402 w 1330402"/>
                <a:gd name="connsiteY6" fmla="*/ 311647 h 1188246"/>
                <a:gd name="connsiteX7" fmla="*/ 1330402 w 1330402"/>
                <a:gd name="connsiteY7" fmla="*/ 1188246 h 1188246"/>
                <a:gd name="connsiteX8" fmla="*/ 0 w 1330402"/>
                <a:gd name="connsiteY8" fmla="*/ 1188246 h 1188246"/>
                <a:gd name="connsiteX9" fmla="*/ 0 w 1330402"/>
                <a:gd name="connsiteY9" fmla="*/ 311647 h 1188246"/>
                <a:gd name="connsiteX10" fmla="*/ 160758 w 1330402"/>
                <a:gd name="connsiteY10" fmla="*/ 9298 h 1188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0402" h="1188246">
                  <a:moveTo>
                    <a:pt x="177888" y="0"/>
                  </a:moveTo>
                  <a:lnTo>
                    <a:pt x="245486" y="88145"/>
                  </a:lnTo>
                  <a:cubicBezTo>
                    <a:pt x="354047" y="204942"/>
                    <a:pt x="504023" y="277183"/>
                    <a:pt x="669682" y="277183"/>
                  </a:cubicBezTo>
                  <a:cubicBezTo>
                    <a:pt x="835341" y="277183"/>
                    <a:pt x="985317" y="204942"/>
                    <a:pt x="1093879" y="88145"/>
                  </a:cubicBezTo>
                  <a:lnTo>
                    <a:pt x="1158842" y="3434"/>
                  </a:lnTo>
                  <a:lnTo>
                    <a:pt x="1169644" y="9298"/>
                  </a:lnTo>
                  <a:cubicBezTo>
                    <a:pt x="1266634" y="74823"/>
                    <a:pt x="1330402" y="185788"/>
                    <a:pt x="1330402" y="311647"/>
                  </a:cubicBezTo>
                  <a:lnTo>
                    <a:pt x="1330402" y="1188246"/>
                  </a:lnTo>
                  <a:lnTo>
                    <a:pt x="0" y="1188246"/>
                  </a:lnTo>
                  <a:lnTo>
                    <a:pt x="0" y="311647"/>
                  </a:lnTo>
                  <a:cubicBezTo>
                    <a:pt x="0" y="185788"/>
                    <a:pt x="63768" y="74823"/>
                    <a:pt x="160758" y="9298"/>
                  </a:cubicBez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0EEF9E9D-AE32-2663-9070-AF9B1EBE0E37}"/>
                </a:ext>
              </a:extLst>
            </p:cNvPr>
            <p:cNvSpPr/>
            <p:nvPr/>
          </p:nvSpPr>
          <p:spPr bwMode="auto">
            <a:xfrm rot="20700000">
              <a:off x="3042160" y="-2191450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FCAA3CDD-8863-AFB2-A158-45FA9681BFAA}"/>
                </a:ext>
              </a:extLst>
            </p:cNvPr>
            <p:cNvSpPr/>
            <p:nvPr/>
          </p:nvSpPr>
          <p:spPr bwMode="auto">
            <a:xfrm rot="900000" flipH="1">
              <a:off x="4374694" y="-2191451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F187BB6D-F3A0-69A2-EA8B-81E633303DE7}"/>
                </a:ext>
              </a:extLst>
            </p:cNvPr>
            <p:cNvSpPr/>
            <p:nvPr/>
          </p:nvSpPr>
          <p:spPr bwMode="auto">
            <a:xfrm>
              <a:off x="3211029" y="-2692517"/>
              <a:ext cx="1412952" cy="1412952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C4F6E80-7F75-1400-59F1-FF1194E4639D}"/>
                </a:ext>
              </a:extLst>
            </p:cNvPr>
            <p:cNvSpPr/>
            <p:nvPr/>
          </p:nvSpPr>
          <p:spPr bwMode="auto">
            <a:xfrm>
              <a:off x="3000440" y="-3164346"/>
              <a:ext cx="1834131" cy="833989"/>
            </a:xfrm>
            <a:custGeom>
              <a:avLst/>
              <a:gdLst>
                <a:gd name="connsiteX0" fmla="*/ 917065 w 1834131"/>
                <a:gd name="connsiteY0" fmla="*/ 0 h 833989"/>
                <a:gd name="connsiteX1" fmla="*/ 1119562 w 1834131"/>
                <a:gd name="connsiteY1" fmla="*/ 83877 h 833989"/>
                <a:gd name="connsiteX2" fmla="*/ 1159193 w 1834131"/>
                <a:gd name="connsiteY2" fmla="*/ 142658 h 833989"/>
                <a:gd name="connsiteX3" fmla="*/ 1168975 w 1834131"/>
                <a:gd name="connsiteY3" fmla="*/ 137468 h 833989"/>
                <a:gd name="connsiteX4" fmla="*/ 1348663 w 1834131"/>
                <a:gd name="connsiteY4" fmla="*/ 137541 h 833989"/>
                <a:gd name="connsiteX5" fmla="*/ 1475670 w 1834131"/>
                <a:gd name="connsiteY5" fmla="*/ 264651 h 833989"/>
                <a:gd name="connsiteX6" fmla="*/ 1477006 w 1834131"/>
                <a:gd name="connsiteY6" fmla="*/ 271241 h 833989"/>
                <a:gd name="connsiteX7" fmla="*/ 1493062 w 1834131"/>
                <a:gd name="connsiteY7" fmla="*/ 266482 h 833989"/>
                <a:gd name="connsiteX8" fmla="*/ 1750254 w 1834131"/>
                <a:gd name="connsiteY8" fmla="*/ 345117 h 833989"/>
                <a:gd name="connsiteX9" fmla="*/ 1750254 w 1834131"/>
                <a:gd name="connsiteY9" fmla="*/ 750111 h 833989"/>
                <a:gd name="connsiteX10" fmla="*/ 1345260 w 1834131"/>
                <a:gd name="connsiteY10" fmla="*/ 750111 h 833989"/>
                <a:gd name="connsiteX11" fmla="*/ 1282353 w 1834131"/>
                <a:gd name="connsiteY11" fmla="*/ 655377 h 833989"/>
                <a:gd name="connsiteX12" fmla="*/ 1269299 w 1834131"/>
                <a:gd name="connsiteY12" fmla="*/ 588294 h 833989"/>
                <a:gd name="connsiteX13" fmla="*/ 1260279 w 1834131"/>
                <a:gd name="connsiteY13" fmla="*/ 589237 h 833989"/>
                <a:gd name="connsiteX14" fmla="*/ 1168798 w 1834131"/>
                <a:gd name="connsiteY14" fmla="*/ 571273 h 833989"/>
                <a:gd name="connsiteX15" fmla="*/ 1091451 w 1834131"/>
                <a:gd name="connsiteY15" fmla="*/ 519225 h 833989"/>
                <a:gd name="connsiteX16" fmla="*/ 1088387 w 1834131"/>
                <a:gd name="connsiteY16" fmla="*/ 514593 h 833989"/>
                <a:gd name="connsiteX17" fmla="*/ 1077180 w 1834131"/>
                <a:gd name="connsiteY17" fmla="*/ 523840 h 833989"/>
                <a:gd name="connsiteX18" fmla="*/ 917065 w 1834131"/>
                <a:gd name="connsiteY18" fmla="*/ 572748 h 833989"/>
                <a:gd name="connsiteX19" fmla="*/ 756951 w 1834131"/>
                <a:gd name="connsiteY19" fmla="*/ 523840 h 833989"/>
                <a:gd name="connsiteX20" fmla="*/ 746035 w 1834131"/>
                <a:gd name="connsiteY20" fmla="*/ 514834 h 833989"/>
                <a:gd name="connsiteX21" fmla="*/ 743219 w 1834131"/>
                <a:gd name="connsiteY21" fmla="*/ 519083 h 833989"/>
                <a:gd name="connsiteX22" fmla="*/ 665830 w 1834131"/>
                <a:gd name="connsiteY22" fmla="*/ 571069 h 833989"/>
                <a:gd name="connsiteX23" fmla="*/ 574333 w 1834131"/>
                <a:gd name="connsiteY23" fmla="*/ 588957 h 833989"/>
                <a:gd name="connsiteX24" fmla="*/ 564897 w 1834131"/>
                <a:gd name="connsiteY24" fmla="*/ 587963 h 833989"/>
                <a:gd name="connsiteX25" fmla="*/ 551779 w 1834131"/>
                <a:gd name="connsiteY25" fmla="*/ 655378 h 833989"/>
                <a:gd name="connsiteX26" fmla="*/ 488871 w 1834131"/>
                <a:gd name="connsiteY26" fmla="*/ 750112 h 833989"/>
                <a:gd name="connsiteX27" fmla="*/ 83877 w 1834131"/>
                <a:gd name="connsiteY27" fmla="*/ 750112 h 833989"/>
                <a:gd name="connsiteX28" fmla="*/ 83877 w 1834131"/>
                <a:gd name="connsiteY28" fmla="*/ 345118 h 833989"/>
                <a:gd name="connsiteX29" fmla="*/ 341070 w 1834131"/>
                <a:gd name="connsiteY29" fmla="*/ 266483 h 833989"/>
                <a:gd name="connsiteX30" fmla="*/ 357736 w 1834131"/>
                <a:gd name="connsiteY30" fmla="*/ 271423 h 833989"/>
                <a:gd name="connsiteX31" fmla="*/ 359208 w 1834131"/>
                <a:gd name="connsiteY31" fmla="*/ 264196 h 833989"/>
                <a:gd name="connsiteX32" fmla="*/ 486318 w 1834131"/>
                <a:gd name="connsiteY32" fmla="*/ 137190 h 833989"/>
                <a:gd name="connsiteX33" fmla="*/ 666007 w 1834131"/>
                <a:gd name="connsiteY33" fmla="*/ 137263 h 833989"/>
                <a:gd name="connsiteX34" fmla="*/ 675258 w 1834131"/>
                <a:gd name="connsiteY34" fmla="*/ 142182 h 833989"/>
                <a:gd name="connsiteX35" fmla="*/ 714568 w 1834131"/>
                <a:gd name="connsiteY35" fmla="*/ 83877 h 833989"/>
                <a:gd name="connsiteX36" fmla="*/ 917065 w 1834131"/>
                <a:gd name="connsiteY36" fmla="*/ 0 h 83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34131" h="833989">
                  <a:moveTo>
                    <a:pt x="917065" y="0"/>
                  </a:moveTo>
                  <a:cubicBezTo>
                    <a:pt x="996145" y="0"/>
                    <a:pt x="1067739" y="32054"/>
                    <a:pt x="1119562" y="83877"/>
                  </a:cubicBezTo>
                  <a:lnTo>
                    <a:pt x="1159193" y="142658"/>
                  </a:lnTo>
                  <a:lnTo>
                    <a:pt x="1168975" y="137468"/>
                  </a:lnTo>
                  <a:cubicBezTo>
                    <a:pt x="1224494" y="114497"/>
                    <a:pt x="1288777" y="112707"/>
                    <a:pt x="1348663" y="137541"/>
                  </a:cubicBezTo>
                  <a:cubicBezTo>
                    <a:pt x="1408549" y="162375"/>
                    <a:pt x="1452699" y="209132"/>
                    <a:pt x="1475670" y="264651"/>
                  </a:cubicBezTo>
                  <a:lnTo>
                    <a:pt x="1477006" y="271241"/>
                  </a:lnTo>
                  <a:lnTo>
                    <a:pt x="1493062" y="266482"/>
                  </a:lnTo>
                  <a:cubicBezTo>
                    <a:pt x="1583316" y="249008"/>
                    <a:pt x="1680357" y="275220"/>
                    <a:pt x="1750254" y="345117"/>
                  </a:cubicBezTo>
                  <a:cubicBezTo>
                    <a:pt x="1862090" y="456953"/>
                    <a:pt x="1862090" y="638275"/>
                    <a:pt x="1750254" y="750111"/>
                  </a:cubicBezTo>
                  <a:cubicBezTo>
                    <a:pt x="1638418" y="861947"/>
                    <a:pt x="1457096" y="861947"/>
                    <a:pt x="1345260" y="750111"/>
                  </a:cubicBezTo>
                  <a:cubicBezTo>
                    <a:pt x="1317301" y="722152"/>
                    <a:pt x="1296332" y="689850"/>
                    <a:pt x="1282353" y="655377"/>
                  </a:cubicBezTo>
                  <a:lnTo>
                    <a:pt x="1269299" y="588294"/>
                  </a:lnTo>
                  <a:lnTo>
                    <a:pt x="1260279" y="589237"/>
                  </a:lnTo>
                  <a:cubicBezTo>
                    <a:pt x="1229783" y="589451"/>
                    <a:pt x="1198741" y="583690"/>
                    <a:pt x="1168798" y="571273"/>
                  </a:cubicBezTo>
                  <a:cubicBezTo>
                    <a:pt x="1138855" y="558856"/>
                    <a:pt x="1112846" y="540958"/>
                    <a:pt x="1091451" y="519225"/>
                  </a:cubicBezTo>
                  <a:lnTo>
                    <a:pt x="1088387" y="514593"/>
                  </a:lnTo>
                  <a:lnTo>
                    <a:pt x="1077180" y="523840"/>
                  </a:lnTo>
                  <a:cubicBezTo>
                    <a:pt x="1031474" y="554718"/>
                    <a:pt x="976375" y="572748"/>
                    <a:pt x="917065" y="572748"/>
                  </a:cubicBezTo>
                  <a:cubicBezTo>
                    <a:pt x="857755" y="572748"/>
                    <a:pt x="802656" y="554718"/>
                    <a:pt x="756951" y="523840"/>
                  </a:cubicBezTo>
                  <a:lnTo>
                    <a:pt x="746035" y="514834"/>
                  </a:lnTo>
                  <a:lnTo>
                    <a:pt x="743219" y="519083"/>
                  </a:lnTo>
                  <a:cubicBezTo>
                    <a:pt x="721807" y="540799"/>
                    <a:pt x="695783" y="558676"/>
                    <a:pt x="665830" y="571069"/>
                  </a:cubicBezTo>
                  <a:cubicBezTo>
                    <a:pt x="635877" y="583461"/>
                    <a:pt x="604830" y="589197"/>
                    <a:pt x="574333" y="588957"/>
                  </a:cubicBezTo>
                  <a:lnTo>
                    <a:pt x="564897" y="587963"/>
                  </a:lnTo>
                  <a:lnTo>
                    <a:pt x="551779" y="655378"/>
                  </a:lnTo>
                  <a:cubicBezTo>
                    <a:pt x="537799" y="689851"/>
                    <a:pt x="516830" y="722153"/>
                    <a:pt x="488871" y="750112"/>
                  </a:cubicBezTo>
                  <a:cubicBezTo>
                    <a:pt x="377035" y="861948"/>
                    <a:pt x="195713" y="861948"/>
                    <a:pt x="83877" y="750112"/>
                  </a:cubicBezTo>
                  <a:cubicBezTo>
                    <a:pt x="-27959" y="638276"/>
                    <a:pt x="-27959" y="456954"/>
                    <a:pt x="83877" y="345118"/>
                  </a:cubicBezTo>
                  <a:cubicBezTo>
                    <a:pt x="153774" y="275221"/>
                    <a:pt x="250815" y="249009"/>
                    <a:pt x="341070" y="266483"/>
                  </a:cubicBezTo>
                  <a:lnTo>
                    <a:pt x="357736" y="271423"/>
                  </a:lnTo>
                  <a:lnTo>
                    <a:pt x="359208" y="264196"/>
                  </a:lnTo>
                  <a:cubicBezTo>
                    <a:pt x="382223" y="208696"/>
                    <a:pt x="426412" y="161975"/>
                    <a:pt x="486318" y="137190"/>
                  </a:cubicBezTo>
                  <a:cubicBezTo>
                    <a:pt x="546225" y="112404"/>
                    <a:pt x="610506" y="114247"/>
                    <a:pt x="666007" y="137263"/>
                  </a:cubicBezTo>
                  <a:lnTo>
                    <a:pt x="675258" y="142182"/>
                  </a:lnTo>
                  <a:lnTo>
                    <a:pt x="714568" y="83877"/>
                  </a:lnTo>
                  <a:cubicBezTo>
                    <a:pt x="766392" y="32054"/>
                    <a:pt x="837985" y="0"/>
                    <a:pt x="91706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F93346B-DCB3-D8F1-9C90-626D3D13FEC6}"/>
                </a:ext>
              </a:extLst>
            </p:cNvPr>
            <p:cNvSpPr/>
            <p:nvPr/>
          </p:nvSpPr>
          <p:spPr bwMode="auto">
            <a:xfrm>
              <a:off x="3287476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ED0DB1F-A73F-BDEA-CCF2-3B74022A2FE1}"/>
                </a:ext>
              </a:extLst>
            </p:cNvPr>
            <p:cNvSpPr/>
            <p:nvPr/>
          </p:nvSpPr>
          <p:spPr bwMode="auto">
            <a:xfrm>
              <a:off x="4017726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D463F06F-393C-49B7-D78B-DDF76C6DBD7C}"/>
                </a:ext>
              </a:extLst>
            </p:cNvPr>
            <p:cNvSpPr/>
            <p:nvPr/>
          </p:nvSpPr>
          <p:spPr bwMode="auto">
            <a:xfrm>
              <a:off x="3480936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BA16F015-6A81-3D6B-4EBF-185B0409D12D}"/>
                </a:ext>
              </a:extLst>
            </p:cNvPr>
            <p:cNvSpPr/>
            <p:nvPr/>
          </p:nvSpPr>
          <p:spPr bwMode="auto">
            <a:xfrm>
              <a:off x="4217536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2673486-0067-C863-AD0E-43156FFD68CC}"/>
                </a:ext>
              </a:extLst>
            </p:cNvPr>
            <p:cNvSpPr/>
            <p:nvPr/>
          </p:nvSpPr>
          <p:spPr bwMode="auto">
            <a:xfrm>
              <a:off x="3277337" y="-2588448"/>
              <a:ext cx="1268480" cy="2872426"/>
            </a:xfrm>
            <a:custGeom>
              <a:avLst/>
              <a:gdLst>
                <a:gd name="connsiteX0" fmla="*/ 209063 w 1268480"/>
                <a:gd name="connsiteY0" fmla="*/ 1296887 h 2872426"/>
                <a:gd name="connsiteX1" fmla="*/ 238079 w 1268480"/>
                <a:gd name="connsiteY1" fmla="*/ 1334722 h 2872426"/>
                <a:gd name="connsiteX2" fmla="*/ 262016 w 1268480"/>
                <a:gd name="connsiteY2" fmla="*/ 1321729 h 2872426"/>
                <a:gd name="connsiteX3" fmla="*/ 372330 w 1268480"/>
                <a:gd name="connsiteY3" fmla="*/ 1299458 h 2872426"/>
                <a:gd name="connsiteX4" fmla="*/ 898826 w 1268480"/>
                <a:gd name="connsiteY4" fmla="*/ 1299458 h 2872426"/>
                <a:gd name="connsiteX5" fmla="*/ 1009140 w 1268480"/>
                <a:gd name="connsiteY5" fmla="*/ 1321729 h 2872426"/>
                <a:gd name="connsiteX6" fmla="*/ 1036709 w 1268480"/>
                <a:gd name="connsiteY6" fmla="*/ 1336693 h 2872426"/>
                <a:gd name="connsiteX7" fmla="*/ 1064938 w 1268480"/>
                <a:gd name="connsiteY7" fmla="*/ 1299883 h 2872426"/>
                <a:gd name="connsiteX8" fmla="*/ 1074363 w 1268480"/>
                <a:gd name="connsiteY8" fmla="*/ 1304999 h 2872426"/>
                <a:gd name="connsiteX9" fmla="*/ 1214623 w 1268480"/>
                <a:gd name="connsiteY9" fmla="*/ 1568797 h 2872426"/>
                <a:gd name="connsiteX10" fmla="*/ 1214623 w 1268480"/>
                <a:gd name="connsiteY10" fmla="*/ 2333623 h 2872426"/>
                <a:gd name="connsiteX11" fmla="*/ 1174200 w 1268480"/>
                <a:gd name="connsiteY11" fmla="*/ 2333623 h 2872426"/>
                <a:gd name="connsiteX12" fmla="*/ 1268480 w 1268480"/>
                <a:gd name="connsiteY12" fmla="*/ 2872426 h 2872426"/>
                <a:gd name="connsiteX13" fmla="*/ 0 w 1268480"/>
                <a:gd name="connsiteY13" fmla="*/ 2872426 h 2872426"/>
                <a:gd name="connsiteX14" fmla="*/ 94280 w 1268480"/>
                <a:gd name="connsiteY14" fmla="*/ 2333623 h 2872426"/>
                <a:gd name="connsiteX15" fmla="*/ 53857 w 1268480"/>
                <a:gd name="connsiteY15" fmla="*/ 2333623 h 2872426"/>
                <a:gd name="connsiteX16" fmla="*/ 53857 w 1268480"/>
                <a:gd name="connsiteY16" fmla="*/ 1568797 h 2872426"/>
                <a:gd name="connsiteX17" fmla="*/ 194117 w 1268480"/>
                <a:gd name="connsiteY17" fmla="*/ 1304999 h 2872426"/>
                <a:gd name="connsiteX18" fmla="*/ 638721 w 1268480"/>
                <a:gd name="connsiteY18" fmla="*/ 0 h 2872426"/>
                <a:gd name="connsiteX19" fmla="*/ 1255116 w 1268480"/>
                <a:gd name="connsiteY19" fmla="*/ 616395 h 2872426"/>
                <a:gd name="connsiteX20" fmla="*/ 638721 w 1268480"/>
                <a:gd name="connsiteY20" fmla="*/ 1232790 h 2872426"/>
                <a:gd name="connsiteX21" fmla="*/ 22326 w 1268480"/>
                <a:gd name="connsiteY21" fmla="*/ 616395 h 2872426"/>
                <a:gd name="connsiteX22" fmla="*/ 638721 w 1268480"/>
                <a:gd name="connsiteY22" fmla="*/ 0 h 287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68480" h="2872426">
                  <a:moveTo>
                    <a:pt x="209063" y="1296887"/>
                  </a:moveTo>
                  <a:lnTo>
                    <a:pt x="238079" y="1334722"/>
                  </a:lnTo>
                  <a:lnTo>
                    <a:pt x="262016" y="1321729"/>
                  </a:lnTo>
                  <a:cubicBezTo>
                    <a:pt x="295922" y="1307388"/>
                    <a:pt x="333200" y="1299458"/>
                    <a:pt x="372330" y="1299458"/>
                  </a:cubicBezTo>
                  <a:lnTo>
                    <a:pt x="898826" y="1299458"/>
                  </a:lnTo>
                  <a:cubicBezTo>
                    <a:pt x="937956" y="1299458"/>
                    <a:pt x="975234" y="1307388"/>
                    <a:pt x="1009140" y="1321729"/>
                  </a:cubicBezTo>
                  <a:lnTo>
                    <a:pt x="1036709" y="1336693"/>
                  </a:lnTo>
                  <a:lnTo>
                    <a:pt x="1064938" y="1299883"/>
                  </a:lnTo>
                  <a:lnTo>
                    <a:pt x="1074363" y="1304999"/>
                  </a:lnTo>
                  <a:cubicBezTo>
                    <a:pt x="1158986" y="1362169"/>
                    <a:pt x="1214623" y="1458986"/>
                    <a:pt x="1214623" y="1568797"/>
                  </a:cubicBezTo>
                  <a:lnTo>
                    <a:pt x="1214623" y="2333623"/>
                  </a:lnTo>
                  <a:lnTo>
                    <a:pt x="1174200" y="2333623"/>
                  </a:lnTo>
                  <a:lnTo>
                    <a:pt x="1268480" y="2872426"/>
                  </a:lnTo>
                  <a:lnTo>
                    <a:pt x="0" y="2872426"/>
                  </a:lnTo>
                  <a:lnTo>
                    <a:pt x="94280" y="2333623"/>
                  </a:lnTo>
                  <a:lnTo>
                    <a:pt x="53857" y="2333623"/>
                  </a:lnTo>
                  <a:lnTo>
                    <a:pt x="53857" y="1568797"/>
                  </a:lnTo>
                  <a:cubicBezTo>
                    <a:pt x="53857" y="1458986"/>
                    <a:pt x="109494" y="1362169"/>
                    <a:pt x="194117" y="1304999"/>
                  </a:cubicBezTo>
                  <a:close/>
                  <a:moveTo>
                    <a:pt x="638721" y="0"/>
                  </a:moveTo>
                  <a:cubicBezTo>
                    <a:pt x="979147" y="0"/>
                    <a:pt x="1255116" y="275969"/>
                    <a:pt x="1255116" y="616395"/>
                  </a:cubicBezTo>
                  <a:cubicBezTo>
                    <a:pt x="1255116" y="956821"/>
                    <a:pt x="979147" y="1232790"/>
                    <a:pt x="638721" y="1232790"/>
                  </a:cubicBezTo>
                  <a:cubicBezTo>
                    <a:pt x="298295" y="1232790"/>
                    <a:pt x="22326" y="956821"/>
                    <a:pt x="22326" y="616395"/>
                  </a:cubicBezTo>
                  <a:cubicBezTo>
                    <a:pt x="22326" y="275969"/>
                    <a:pt x="298295" y="0"/>
                    <a:pt x="638721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88D6E92C-8803-A664-9DDF-13FFCF91B2DE}"/>
                </a:ext>
              </a:extLst>
            </p:cNvPr>
            <p:cNvGrpSpPr/>
            <p:nvPr/>
          </p:nvGrpSpPr>
          <p:grpSpPr>
            <a:xfrm>
              <a:off x="2511896" y="-1520909"/>
              <a:ext cx="2837689" cy="1576808"/>
              <a:chOff x="7293260" y="2377972"/>
              <a:chExt cx="2837689" cy="1576808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700149E7-3F2C-226B-3BBF-CB3FEE88145F}"/>
                  </a:ext>
                </a:extLst>
              </p:cNvPr>
              <p:cNvGrpSpPr/>
              <p:nvPr/>
            </p:nvGrpSpPr>
            <p:grpSpPr>
              <a:xfrm>
                <a:off x="8888017" y="2377972"/>
                <a:ext cx="1242932" cy="1576808"/>
                <a:chOff x="2476617" y="5084928"/>
                <a:chExt cx="1242932" cy="1576808"/>
              </a:xfrm>
            </p:grpSpPr>
            <p:sp>
              <p:nvSpPr>
                <p:cNvPr id="41" name="四角形: 上の 2 つの角を丸める 40">
                  <a:extLst>
                    <a:ext uri="{FF2B5EF4-FFF2-40B4-BE49-F238E27FC236}">
                      <a16:creationId xmlns:a16="http://schemas.microsoft.com/office/drawing/2014/main" id="{186582C1-0C20-7179-6D1A-5DD49C5E8779}"/>
                    </a:ext>
                  </a:extLst>
                </p:cNvPr>
                <p:cNvSpPr/>
                <p:nvPr/>
              </p:nvSpPr>
              <p:spPr bwMode="auto">
                <a:xfrm rot="12097588">
                  <a:off x="2765409" y="5505063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09E72B1B-FE44-6251-AE03-F79F4D8E9D51}"/>
                    </a:ext>
                  </a:extLst>
                </p:cNvPr>
                <p:cNvGrpSpPr/>
                <p:nvPr/>
              </p:nvGrpSpPr>
              <p:grpSpPr>
                <a:xfrm>
                  <a:off x="2476617" y="5084928"/>
                  <a:ext cx="1242932" cy="1576808"/>
                  <a:chOff x="3377825" y="5084928"/>
                  <a:chExt cx="1242932" cy="1576808"/>
                </a:xfrm>
              </p:grpSpPr>
              <p:sp>
                <p:nvSpPr>
                  <p:cNvPr id="43" name="台形 42">
                    <a:extLst>
                      <a:ext uri="{FF2B5EF4-FFF2-40B4-BE49-F238E27FC236}">
                        <a16:creationId xmlns:a16="http://schemas.microsoft.com/office/drawing/2014/main" id="{4C9F259A-C6E7-EE8B-587C-13DCFAB77E1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65583" y="5084928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" name="楕円 16">
                    <a:extLst>
                      <a:ext uri="{FF2B5EF4-FFF2-40B4-BE49-F238E27FC236}">
                        <a16:creationId xmlns:a16="http://schemas.microsoft.com/office/drawing/2014/main" id="{A9762CD8-A37A-A617-27F2-E8421F8294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7825" y="5652777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45" name="グループ化 44">
                    <a:extLst>
                      <a:ext uri="{FF2B5EF4-FFF2-40B4-BE49-F238E27FC236}">
                        <a16:creationId xmlns:a16="http://schemas.microsoft.com/office/drawing/2014/main" id="{03B9766D-9F02-DB19-15C5-51D0F7153D92}"/>
                      </a:ext>
                    </a:extLst>
                  </p:cNvPr>
                  <p:cNvGrpSpPr/>
                  <p:nvPr/>
                </p:nvGrpSpPr>
                <p:grpSpPr>
                  <a:xfrm>
                    <a:off x="3770658" y="5289257"/>
                    <a:ext cx="415066" cy="408250"/>
                    <a:chOff x="3360652" y="5152591"/>
                    <a:chExt cx="415066" cy="408250"/>
                  </a:xfrm>
                </p:grpSpPr>
                <p:sp>
                  <p:nvSpPr>
                    <p:cNvPr id="46" name="四角形: 角を丸くする 45">
                      <a:extLst>
                        <a:ext uri="{FF2B5EF4-FFF2-40B4-BE49-F238E27FC236}">
                          <a16:creationId xmlns:a16="http://schemas.microsoft.com/office/drawing/2014/main" id="{CAAF0A48-2AE1-33C1-44A1-42947E7156EC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3360652" y="5194973"/>
                      <a:ext cx="145706" cy="194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7" name="四角形: 上の 2 つの角を丸める 46">
                      <a:extLst>
                        <a:ext uri="{FF2B5EF4-FFF2-40B4-BE49-F238E27FC236}">
                          <a16:creationId xmlns:a16="http://schemas.microsoft.com/office/drawing/2014/main" id="{E8EB4F2C-2021-831E-72C9-5F4F9D4D230F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430700" y="5215822"/>
                      <a:ext cx="408250" cy="28178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9" name="四角形: 角を丸くする 277">
                      <a:extLst>
                        <a:ext uri="{FF2B5EF4-FFF2-40B4-BE49-F238E27FC236}">
                          <a16:creationId xmlns:a16="http://schemas.microsoft.com/office/drawing/2014/main" id="{23BB64E1-240F-2E63-AC62-2D3F10FD3F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153792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0" name="四角形: 角を丸くする 277">
                      <a:extLst>
                        <a:ext uri="{FF2B5EF4-FFF2-40B4-BE49-F238E27FC236}">
                          <a16:creationId xmlns:a16="http://schemas.microsoft.com/office/drawing/2014/main" id="{E7098269-D0F1-F235-6B6B-C55F00B7A4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253804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1" name="四角形: 角を丸くする 277">
                      <a:extLst>
                        <a:ext uri="{FF2B5EF4-FFF2-40B4-BE49-F238E27FC236}">
                          <a16:creationId xmlns:a16="http://schemas.microsoft.com/office/drawing/2014/main" id="{40792E3F-B5A8-98FC-F2E0-98F185F2D8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356197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2" name="四角形: 角を丸くする 277">
                      <a:extLst>
                        <a:ext uri="{FF2B5EF4-FFF2-40B4-BE49-F238E27FC236}">
                          <a16:creationId xmlns:a16="http://schemas.microsoft.com/office/drawing/2014/main" id="{79C78810-8B64-6F3E-E741-1135FC9116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458591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AA7C1842-9A05-CA6F-A525-6768E84FF0F6}"/>
                  </a:ext>
                </a:extLst>
              </p:cNvPr>
              <p:cNvGrpSpPr/>
              <p:nvPr/>
            </p:nvGrpSpPr>
            <p:grpSpPr>
              <a:xfrm flipH="1">
                <a:off x="7293260" y="2377972"/>
                <a:ext cx="1242932" cy="1576808"/>
                <a:chOff x="2476617" y="5084928"/>
                <a:chExt cx="1242932" cy="1576808"/>
              </a:xfrm>
            </p:grpSpPr>
            <p:sp>
              <p:nvSpPr>
                <p:cNvPr id="30" name="四角形: 上の 2 つの角を丸める 29">
                  <a:extLst>
                    <a:ext uri="{FF2B5EF4-FFF2-40B4-BE49-F238E27FC236}">
                      <a16:creationId xmlns:a16="http://schemas.microsoft.com/office/drawing/2014/main" id="{776AE998-40C7-703E-BD1C-4A89E8CD18B8}"/>
                    </a:ext>
                  </a:extLst>
                </p:cNvPr>
                <p:cNvSpPr/>
                <p:nvPr/>
              </p:nvSpPr>
              <p:spPr bwMode="auto">
                <a:xfrm rot="12097588">
                  <a:off x="2765409" y="5505063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D018BF78-3F78-2B3D-8FD7-F25651BE38F3}"/>
                    </a:ext>
                  </a:extLst>
                </p:cNvPr>
                <p:cNvGrpSpPr/>
                <p:nvPr/>
              </p:nvGrpSpPr>
              <p:grpSpPr>
                <a:xfrm>
                  <a:off x="2476617" y="5084928"/>
                  <a:ext cx="1242932" cy="1576808"/>
                  <a:chOff x="3377825" y="5084928"/>
                  <a:chExt cx="1242932" cy="1576808"/>
                </a:xfrm>
              </p:grpSpPr>
              <p:sp>
                <p:nvSpPr>
                  <p:cNvPr id="32" name="台形 31">
                    <a:extLst>
                      <a:ext uri="{FF2B5EF4-FFF2-40B4-BE49-F238E27FC236}">
                        <a16:creationId xmlns:a16="http://schemas.microsoft.com/office/drawing/2014/main" id="{ACDFBF3B-C66B-F809-EB06-8DD2A2EBC9B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65583" y="5084928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" name="楕円 16">
                    <a:extLst>
                      <a:ext uri="{FF2B5EF4-FFF2-40B4-BE49-F238E27FC236}">
                        <a16:creationId xmlns:a16="http://schemas.microsoft.com/office/drawing/2014/main" id="{EF0D2FAE-6060-421A-2ACD-464ED8CEC4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7825" y="5652777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4" name="グループ化 33">
                    <a:extLst>
                      <a:ext uri="{FF2B5EF4-FFF2-40B4-BE49-F238E27FC236}">
                        <a16:creationId xmlns:a16="http://schemas.microsoft.com/office/drawing/2014/main" id="{51CB5677-C9E6-74EA-5450-ACCE9422C5C6}"/>
                      </a:ext>
                    </a:extLst>
                  </p:cNvPr>
                  <p:cNvGrpSpPr/>
                  <p:nvPr/>
                </p:nvGrpSpPr>
                <p:grpSpPr>
                  <a:xfrm>
                    <a:off x="3770658" y="5289257"/>
                    <a:ext cx="415066" cy="408250"/>
                    <a:chOff x="3360652" y="5152591"/>
                    <a:chExt cx="415066" cy="408250"/>
                  </a:xfrm>
                </p:grpSpPr>
                <p:sp>
                  <p:nvSpPr>
                    <p:cNvPr id="35" name="四角形: 角を丸くする 34">
                      <a:extLst>
                        <a:ext uri="{FF2B5EF4-FFF2-40B4-BE49-F238E27FC236}">
                          <a16:creationId xmlns:a16="http://schemas.microsoft.com/office/drawing/2014/main" id="{AF728E08-0549-EB3D-3B23-A32E83C561CC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3360652" y="5194973"/>
                      <a:ext cx="145706" cy="194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" name="四角形: 上の 2 つの角を丸める 35">
                      <a:extLst>
                        <a:ext uri="{FF2B5EF4-FFF2-40B4-BE49-F238E27FC236}">
                          <a16:creationId xmlns:a16="http://schemas.microsoft.com/office/drawing/2014/main" id="{C8059B37-59F6-639E-7946-DB0FCFF2F950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430700" y="5215822"/>
                      <a:ext cx="408250" cy="28178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" name="四角形: 角を丸くする 277">
                      <a:extLst>
                        <a:ext uri="{FF2B5EF4-FFF2-40B4-BE49-F238E27FC236}">
                          <a16:creationId xmlns:a16="http://schemas.microsoft.com/office/drawing/2014/main" id="{B215E5E5-1D85-08EB-B5B9-371E71C73E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153792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8" name="四角形: 角を丸くする 277">
                      <a:extLst>
                        <a:ext uri="{FF2B5EF4-FFF2-40B4-BE49-F238E27FC236}">
                          <a16:creationId xmlns:a16="http://schemas.microsoft.com/office/drawing/2014/main" id="{7774F940-294D-C787-235F-900F59B8EE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253804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" name="四角形: 角を丸くする 277">
                      <a:extLst>
                        <a:ext uri="{FF2B5EF4-FFF2-40B4-BE49-F238E27FC236}">
                          <a16:creationId xmlns:a16="http://schemas.microsoft.com/office/drawing/2014/main" id="{1C2C6F9C-22B5-E738-35DC-6C50E93750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356197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" name="四角形: 角を丸くする 277">
                      <a:extLst>
                        <a:ext uri="{FF2B5EF4-FFF2-40B4-BE49-F238E27FC236}">
                          <a16:creationId xmlns:a16="http://schemas.microsoft.com/office/drawing/2014/main" id="{809EE4E1-877C-3B24-E490-4A872D9AF0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458591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ED01BFB4-5450-3C2D-AE39-52F26D115DB8}"/>
                  </a:ext>
                </a:extLst>
              </p:cNvPr>
              <p:cNvSpPr txBox="1"/>
              <p:nvPr/>
            </p:nvSpPr>
            <p:spPr>
              <a:xfrm>
                <a:off x="9145878" y="3348982"/>
                <a:ext cx="722588" cy="3693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燃える</a:t>
                </a: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3F76485E-9E10-A1FC-BB14-1BC2E5F80E18}"/>
                  </a:ext>
                </a:extLst>
              </p:cNvPr>
              <p:cNvSpPr txBox="1"/>
              <p:nvPr/>
            </p:nvSpPr>
            <p:spPr>
              <a:xfrm>
                <a:off x="7461761" y="3339409"/>
                <a:ext cx="912742" cy="3693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燃えない</a:t>
                </a:r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32A9D719-E0D0-3666-01F3-221D2C50828E}"/>
                </a:ext>
              </a:extLst>
            </p:cNvPr>
            <p:cNvGrpSpPr/>
            <p:nvPr/>
          </p:nvGrpSpPr>
          <p:grpSpPr>
            <a:xfrm>
              <a:off x="3103528" y="498032"/>
              <a:ext cx="783060" cy="422315"/>
              <a:chOff x="6758359" y="167068"/>
              <a:chExt cx="783060" cy="422315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60BC5645-03EE-05E1-8060-568DCDFB9C38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5BE43C7D-DB3C-8395-9C03-6FD26733977D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4C233CFD-1F9A-706C-B850-4AEEF12082EE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62FD384-F000-F3CC-9AD7-2AC8D93B0DB5}"/>
                </a:ext>
              </a:extLst>
            </p:cNvPr>
            <p:cNvGrpSpPr/>
            <p:nvPr/>
          </p:nvGrpSpPr>
          <p:grpSpPr>
            <a:xfrm flipH="1">
              <a:off x="3941728" y="498032"/>
              <a:ext cx="783060" cy="422315"/>
              <a:chOff x="6758359" y="167068"/>
              <a:chExt cx="783060" cy="422315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9B053D2-B28D-DD51-E014-FF65B6522345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5FB49CB2-9B35-567E-781E-2BA0203759B2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C2CEE02-FC21-808B-5F40-EE6585A61578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1B6A9F0F-9AD2-4192-608D-0533EB2450C1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635319" y="793630"/>
            <a:ext cx="5540430" cy="52049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分別する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んやで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1992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8A2D9B63-8639-99F3-3668-8831C2C352E9}"/>
              </a:ext>
            </a:extLst>
          </p:cNvPr>
          <p:cNvGrpSpPr/>
          <p:nvPr/>
        </p:nvGrpSpPr>
        <p:grpSpPr>
          <a:xfrm>
            <a:off x="6857727" y="2319482"/>
            <a:ext cx="2782696" cy="4289355"/>
            <a:chOff x="-168413" y="-3164346"/>
            <a:chExt cx="2649924" cy="4084693"/>
          </a:xfrm>
        </p:grpSpPr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090EA854-A3AA-D3F6-2B46-779783915F13}"/>
                </a:ext>
              </a:extLst>
            </p:cNvPr>
            <p:cNvSpPr/>
            <p:nvPr/>
          </p:nvSpPr>
          <p:spPr bwMode="auto">
            <a:xfrm rot="13500000" flipH="1">
              <a:off x="-157140" y="-209221"/>
              <a:ext cx="449971" cy="472517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4E64DB4F-3CAB-5936-5EDD-96FF7DE61953}"/>
                </a:ext>
              </a:extLst>
            </p:cNvPr>
            <p:cNvSpPr/>
            <p:nvPr/>
          </p:nvSpPr>
          <p:spPr bwMode="auto">
            <a:xfrm rot="1800000">
              <a:off x="176556" y="-1360789"/>
              <a:ext cx="427532" cy="125656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67265A3C-71FB-88A2-8AB0-052B5E3861E7}"/>
                </a:ext>
              </a:extLst>
            </p:cNvPr>
            <p:cNvSpPr/>
            <p:nvPr/>
          </p:nvSpPr>
          <p:spPr bwMode="auto">
            <a:xfrm>
              <a:off x="-40662" y="-2562539"/>
              <a:ext cx="2201334" cy="1326922"/>
            </a:xfrm>
            <a:custGeom>
              <a:avLst/>
              <a:gdLst>
                <a:gd name="connsiteX0" fmla="*/ 1926586 w 2201334"/>
                <a:gd name="connsiteY0" fmla="*/ 680 h 1326922"/>
                <a:gd name="connsiteX1" fmla="*/ 2141785 w 2201334"/>
                <a:gd name="connsiteY1" fmla="*/ 145752 h 1326922"/>
                <a:gd name="connsiteX2" fmla="*/ 2141711 w 2201334"/>
                <a:gd name="connsiteY2" fmla="*/ 325441 h 1326922"/>
                <a:gd name="connsiteX3" fmla="*/ 2101518 w 2201334"/>
                <a:gd name="connsiteY3" fmla="*/ 386086 h 1326922"/>
                <a:gd name="connsiteX4" fmla="*/ 2122984 w 2201334"/>
                <a:gd name="connsiteY4" fmla="*/ 403796 h 1326922"/>
                <a:gd name="connsiteX5" fmla="*/ 2201334 w 2201334"/>
                <a:gd name="connsiteY5" fmla="*/ 592951 h 1326922"/>
                <a:gd name="connsiteX6" fmla="*/ 2083394 w 2201334"/>
                <a:gd name="connsiteY6" fmla="*/ 814770 h 1326922"/>
                <a:gd name="connsiteX7" fmla="*/ 2069124 w 2201334"/>
                <a:gd name="connsiteY7" fmla="*/ 822515 h 1326922"/>
                <a:gd name="connsiteX8" fmla="*/ 2072925 w 2201334"/>
                <a:gd name="connsiteY8" fmla="*/ 828261 h 1326922"/>
                <a:gd name="connsiteX9" fmla="*/ 2072856 w 2201334"/>
                <a:gd name="connsiteY9" fmla="*/ 996109 h 1326922"/>
                <a:gd name="connsiteX10" fmla="*/ 1954121 w 2201334"/>
                <a:gd name="connsiteY10" fmla="*/ 1114748 h 1326922"/>
                <a:gd name="connsiteX11" fmla="*/ 1946062 w 2201334"/>
                <a:gd name="connsiteY11" fmla="*/ 1117212 h 1326922"/>
                <a:gd name="connsiteX12" fmla="*/ 1937720 w 2201334"/>
                <a:gd name="connsiteY12" fmla="*/ 1160079 h 1326922"/>
                <a:gd name="connsiteX13" fmla="*/ 1878957 w 2201334"/>
                <a:gd name="connsiteY13" fmla="*/ 1248571 h 1326922"/>
                <a:gd name="connsiteX14" fmla="*/ 1500648 w 2201334"/>
                <a:gd name="connsiteY14" fmla="*/ 1248571 h 1326922"/>
                <a:gd name="connsiteX15" fmla="*/ 1500648 w 2201334"/>
                <a:gd name="connsiteY15" fmla="*/ 870262 h 1326922"/>
                <a:gd name="connsiteX16" fmla="*/ 1689803 w 2201334"/>
                <a:gd name="connsiteY16" fmla="*/ 791912 h 1326922"/>
                <a:gd name="connsiteX17" fmla="*/ 1691915 w 2201334"/>
                <a:gd name="connsiteY17" fmla="*/ 792115 h 1326922"/>
                <a:gd name="connsiteX18" fmla="*/ 1716321 w 2201334"/>
                <a:gd name="connsiteY18" fmla="*/ 755845 h 1326922"/>
                <a:gd name="connsiteX19" fmla="*/ 1723211 w 2201334"/>
                <a:gd name="connsiteY19" fmla="*/ 750270 h 1326922"/>
                <a:gd name="connsiteX20" fmla="*/ 1687347 w 2201334"/>
                <a:gd name="connsiteY20" fmla="*/ 697076 h 1326922"/>
                <a:gd name="connsiteX21" fmla="*/ 1666325 w 2201334"/>
                <a:gd name="connsiteY21" fmla="*/ 592951 h 1326922"/>
                <a:gd name="connsiteX22" fmla="*/ 1744675 w 2201334"/>
                <a:gd name="connsiteY22" fmla="*/ 403796 h 1326922"/>
                <a:gd name="connsiteX23" fmla="*/ 1754959 w 2201334"/>
                <a:gd name="connsiteY23" fmla="*/ 395311 h 1326922"/>
                <a:gd name="connsiteX24" fmla="*/ 1707906 w 2201334"/>
                <a:gd name="connsiteY24" fmla="*/ 325264 h 1326922"/>
                <a:gd name="connsiteX25" fmla="*/ 1835090 w 2201334"/>
                <a:gd name="connsiteY25" fmla="*/ 18568 h 1326922"/>
                <a:gd name="connsiteX26" fmla="*/ 1926586 w 2201334"/>
                <a:gd name="connsiteY26" fmla="*/ 680 h 1326922"/>
                <a:gd name="connsiteX27" fmla="*/ 275221 w 2201334"/>
                <a:gd name="connsiteY27" fmla="*/ 5 h 1326922"/>
                <a:gd name="connsiteX28" fmla="*/ 366703 w 2201334"/>
                <a:gd name="connsiteY28" fmla="*/ 17969 h 1326922"/>
                <a:gd name="connsiteX29" fmla="*/ 493636 w 2201334"/>
                <a:gd name="connsiteY29" fmla="*/ 324768 h 1326922"/>
                <a:gd name="connsiteX30" fmla="*/ 446241 w 2201334"/>
                <a:gd name="connsiteY30" fmla="*/ 395200 h 1326922"/>
                <a:gd name="connsiteX31" fmla="*/ 456659 w 2201334"/>
                <a:gd name="connsiteY31" fmla="*/ 403796 h 1326922"/>
                <a:gd name="connsiteX32" fmla="*/ 535010 w 2201334"/>
                <a:gd name="connsiteY32" fmla="*/ 592951 h 1326922"/>
                <a:gd name="connsiteX33" fmla="*/ 513987 w 2201334"/>
                <a:gd name="connsiteY33" fmla="*/ 697076 h 1326922"/>
                <a:gd name="connsiteX34" fmla="*/ 478301 w 2201334"/>
                <a:gd name="connsiteY34" fmla="*/ 750007 h 1326922"/>
                <a:gd name="connsiteX35" fmla="*/ 484882 w 2201334"/>
                <a:gd name="connsiteY35" fmla="*/ 755342 h 1326922"/>
                <a:gd name="connsiteX36" fmla="*/ 510329 w 2201334"/>
                <a:gd name="connsiteY36" fmla="*/ 793227 h 1326922"/>
                <a:gd name="connsiteX37" fmla="*/ 524365 w 2201334"/>
                <a:gd name="connsiteY37" fmla="*/ 792219 h 1326922"/>
                <a:gd name="connsiteX38" fmla="*/ 700687 w 2201334"/>
                <a:gd name="connsiteY38" fmla="*/ 870263 h 1326922"/>
                <a:gd name="connsiteX39" fmla="*/ 700687 w 2201334"/>
                <a:gd name="connsiteY39" fmla="*/ 1248572 h 1326922"/>
                <a:gd name="connsiteX40" fmla="*/ 322378 w 2201334"/>
                <a:gd name="connsiteY40" fmla="*/ 1248572 h 1326922"/>
                <a:gd name="connsiteX41" fmla="*/ 263615 w 2201334"/>
                <a:gd name="connsiteY41" fmla="*/ 1160080 h 1326922"/>
                <a:gd name="connsiteX42" fmla="*/ 255158 w 2201334"/>
                <a:gd name="connsiteY42" fmla="*/ 1116617 h 1326922"/>
                <a:gd name="connsiteX43" fmla="*/ 246788 w 2201334"/>
                <a:gd name="connsiteY43" fmla="*/ 1114050 h 1326922"/>
                <a:gd name="connsiteX44" fmla="*/ 128151 w 2201334"/>
                <a:gd name="connsiteY44" fmla="*/ 995315 h 1326922"/>
                <a:gd name="connsiteX45" fmla="*/ 128219 w 2201334"/>
                <a:gd name="connsiteY45" fmla="*/ 827466 h 1326922"/>
                <a:gd name="connsiteX46" fmla="*/ 131688 w 2201334"/>
                <a:gd name="connsiteY46" fmla="*/ 822231 h 1326922"/>
                <a:gd name="connsiteX47" fmla="*/ 117941 w 2201334"/>
                <a:gd name="connsiteY47" fmla="*/ 814770 h 1326922"/>
                <a:gd name="connsiteX48" fmla="*/ 0 w 2201334"/>
                <a:gd name="connsiteY48" fmla="*/ 592951 h 1326922"/>
                <a:gd name="connsiteX49" fmla="*/ 78351 w 2201334"/>
                <a:gd name="connsiteY49" fmla="*/ 403796 h 1326922"/>
                <a:gd name="connsiteX50" fmla="*/ 100268 w 2201334"/>
                <a:gd name="connsiteY50" fmla="*/ 385713 h 1326922"/>
                <a:gd name="connsiteX51" fmla="*/ 59831 w 2201334"/>
                <a:gd name="connsiteY51" fmla="*/ 324591 h 1326922"/>
                <a:gd name="connsiteX52" fmla="*/ 59904 w 2201334"/>
                <a:gd name="connsiteY52" fmla="*/ 144902 h 1326922"/>
                <a:gd name="connsiteX53" fmla="*/ 275221 w 2201334"/>
                <a:gd name="connsiteY53" fmla="*/ 5 h 132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1334" h="1326922">
                  <a:moveTo>
                    <a:pt x="1926586" y="680"/>
                  </a:moveTo>
                  <a:cubicBezTo>
                    <a:pt x="2018074" y="1398"/>
                    <a:pt x="2104607" y="55893"/>
                    <a:pt x="2141785" y="145752"/>
                  </a:cubicBezTo>
                  <a:cubicBezTo>
                    <a:pt x="2166570" y="205659"/>
                    <a:pt x="2164727" y="269940"/>
                    <a:pt x="2141711" y="325441"/>
                  </a:cubicBezTo>
                  <a:lnTo>
                    <a:pt x="2101518" y="386086"/>
                  </a:lnTo>
                  <a:lnTo>
                    <a:pt x="2122984" y="403796"/>
                  </a:lnTo>
                  <a:cubicBezTo>
                    <a:pt x="2171393" y="452205"/>
                    <a:pt x="2201334" y="519081"/>
                    <a:pt x="2201334" y="592951"/>
                  </a:cubicBezTo>
                  <a:cubicBezTo>
                    <a:pt x="2201334" y="685287"/>
                    <a:pt x="2154551" y="766697"/>
                    <a:pt x="2083394" y="814770"/>
                  </a:cubicBezTo>
                  <a:lnTo>
                    <a:pt x="2069124" y="822515"/>
                  </a:lnTo>
                  <a:lnTo>
                    <a:pt x="2072925" y="828261"/>
                  </a:lnTo>
                  <a:cubicBezTo>
                    <a:pt x="2094381" y="880122"/>
                    <a:pt x="2096053" y="940169"/>
                    <a:pt x="2072856" y="996109"/>
                  </a:cubicBezTo>
                  <a:cubicBezTo>
                    <a:pt x="2049658" y="1052049"/>
                    <a:pt x="2005983" y="1093290"/>
                    <a:pt x="1954121" y="1114748"/>
                  </a:cubicBezTo>
                  <a:lnTo>
                    <a:pt x="1946062" y="1117212"/>
                  </a:lnTo>
                  <a:lnTo>
                    <a:pt x="1937720" y="1160079"/>
                  </a:lnTo>
                  <a:cubicBezTo>
                    <a:pt x="1924662" y="1192281"/>
                    <a:pt x="1905074" y="1222454"/>
                    <a:pt x="1878957" y="1248571"/>
                  </a:cubicBezTo>
                  <a:cubicBezTo>
                    <a:pt x="1774490" y="1353038"/>
                    <a:pt x="1605115" y="1353038"/>
                    <a:pt x="1500648" y="1248571"/>
                  </a:cubicBezTo>
                  <a:cubicBezTo>
                    <a:pt x="1396181" y="1144104"/>
                    <a:pt x="1396181" y="974729"/>
                    <a:pt x="1500648" y="870262"/>
                  </a:cubicBezTo>
                  <a:cubicBezTo>
                    <a:pt x="1552882" y="818029"/>
                    <a:pt x="1621343" y="791912"/>
                    <a:pt x="1689803" y="791912"/>
                  </a:cubicBezTo>
                  <a:lnTo>
                    <a:pt x="1691915" y="792115"/>
                  </a:lnTo>
                  <a:lnTo>
                    <a:pt x="1716321" y="755845"/>
                  </a:lnTo>
                  <a:lnTo>
                    <a:pt x="1723211" y="750270"/>
                  </a:lnTo>
                  <a:lnTo>
                    <a:pt x="1687347" y="697076"/>
                  </a:lnTo>
                  <a:cubicBezTo>
                    <a:pt x="1673811" y="665072"/>
                    <a:pt x="1666325" y="629885"/>
                    <a:pt x="1666325" y="592951"/>
                  </a:cubicBezTo>
                  <a:cubicBezTo>
                    <a:pt x="1666325" y="519081"/>
                    <a:pt x="1696266" y="452205"/>
                    <a:pt x="1744675" y="403796"/>
                  </a:cubicBezTo>
                  <a:lnTo>
                    <a:pt x="1754959" y="395311"/>
                  </a:lnTo>
                  <a:lnTo>
                    <a:pt x="1707906" y="325264"/>
                  </a:lnTo>
                  <a:cubicBezTo>
                    <a:pt x="1658335" y="205451"/>
                    <a:pt x="1715277" y="68139"/>
                    <a:pt x="1835090" y="18568"/>
                  </a:cubicBezTo>
                  <a:cubicBezTo>
                    <a:pt x="1865043" y="6176"/>
                    <a:pt x="1896090" y="440"/>
                    <a:pt x="1926586" y="680"/>
                  </a:cubicBezTo>
                  <a:close/>
                  <a:moveTo>
                    <a:pt x="275221" y="5"/>
                  </a:moveTo>
                  <a:cubicBezTo>
                    <a:pt x="305718" y="-209"/>
                    <a:pt x="336760" y="5552"/>
                    <a:pt x="366703" y="17969"/>
                  </a:cubicBezTo>
                  <a:cubicBezTo>
                    <a:pt x="486475" y="67637"/>
                    <a:pt x="543305" y="204996"/>
                    <a:pt x="493636" y="324768"/>
                  </a:cubicBezTo>
                  <a:lnTo>
                    <a:pt x="446241" y="395200"/>
                  </a:lnTo>
                  <a:lnTo>
                    <a:pt x="456659" y="403796"/>
                  </a:lnTo>
                  <a:cubicBezTo>
                    <a:pt x="505068" y="452205"/>
                    <a:pt x="535010" y="519081"/>
                    <a:pt x="535010" y="592951"/>
                  </a:cubicBezTo>
                  <a:cubicBezTo>
                    <a:pt x="535010" y="629885"/>
                    <a:pt x="527525" y="665072"/>
                    <a:pt x="513987" y="697076"/>
                  </a:cubicBezTo>
                  <a:lnTo>
                    <a:pt x="478301" y="750007"/>
                  </a:lnTo>
                  <a:lnTo>
                    <a:pt x="484882" y="755342"/>
                  </a:lnTo>
                  <a:lnTo>
                    <a:pt x="510329" y="793227"/>
                  </a:lnTo>
                  <a:lnTo>
                    <a:pt x="524365" y="792219"/>
                  </a:lnTo>
                  <a:cubicBezTo>
                    <a:pt x="588487" y="795280"/>
                    <a:pt x="651718" y="821295"/>
                    <a:pt x="700687" y="870263"/>
                  </a:cubicBezTo>
                  <a:cubicBezTo>
                    <a:pt x="805154" y="974730"/>
                    <a:pt x="805154" y="1144105"/>
                    <a:pt x="700687" y="1248572"/>
                  </a:cubicBezTo>
                  <a:cubicBezTo>
                    <a:pt x="596220" y="1353039"/>
                    <a:pt x="426845" y="1353039"/>
                    <a:pt x="322378" y="1248572"/>
                  </a:cubicBezTo>
                  <a:cubicBezTo>
                    <a:pt x="296261" y="1222455"/>
                    <a:pt x="276674" y="1192282"/>
                    <a:pt x="263615" y="1160080"/>
                  </a:cubicBezTo>
                  <a:lnTo>
                    <a:pt x="255158" y="1116617"/>
                  </a:lnTo>
                  <a:lnTo>
                    <a:pt x="246788" y="1114050"/>
                  </a:lnTo>
                  <a:cubicBezTo>
                    <a:pt x="194945" y="1092551"/>
                    <a:pt x="151303" y="1051274"/>
                    <a:pt x="128151" y="995315"/>
                  </a:cubicBezTo>
                  <a:cubicBezTo>
                    <a:pt x="104998" y="939357"/>
                    <a:pt x="106719" y="879310"/>
                    <a:pt x="128219" y="827466"/>
                  </a:cubicBezTo>
                  <a:lnTo>
                    <a:pt x="131688" y="822231"/>
                  </a:lnTo>
                  <a:lnTo>
                    <a:pt x="117941" y="814770"/>
                  </a:lnTo>
                  <a:cubicBezTo>
                    <a:pt x="46784" y="766697"/>
                    <a:pt x="0" y="685287"/>
                    <a:pt x="0" y="592951"/>
                  </a:cubicBezTo>
                  <a:cubicBezTo>
                    <a:pt x="0" y="519081"/>
                    <a:pt x="29942" y="452205"/>
                    <a:pt x="78351" y="403796"/>
                  </a:cubicBezTo>
                  <a:lnTo>
                    <a:pt x="100268" y="385713"/>
                  </a:lnTo>
                  <a:lnTo>
                    <a:pt x="59831" y="324591"/>
                  </a:lnTo>
                  <a:cubicBezTo>
                    <a:pt x="36860" y="269071"/>
                    <a:pt x="35070" y="204788"/>
                    <a:pt x="59904" y="144902"/>
                  </a:cubicBezTo>
                  <a:cubicBezTo>
                    <a:pt x="97155" y="55073"/>
                    <a:pt x="183732" y="649"/>
                    <a:pt x="275221" y="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3B8DAD8A-59AB-A5B0-3EC4-5FE004AF61AC}"/>
                </a:ext>
              </a:extLst>
            </p:cNvPr>
            <p:cNvGrpSpPr/>
            <p:nvPr/>
          </p:nvGrpSpPr>
          <p:grpSpPr>
            <a:xfrm>
              <a:off x="610208" y="34852"/>
              <a:ext cx="890634" cy="596605"/>
              <a:chOff x="3897206" y="4195140"/>
              <a:chExt cx="1192380" cy="937465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98C1A43E-3BB1-480B-8E99-16A8EE440401}"/>
                  </a:ext>
                </a:extLst>
              </p:cNvPr>
              <p:cNvSpPr/>
              <p:nvPr/>
            </p:nvSpPr>
            <p:spPr bwMode="auto">
              <a:xfrm flipV="1">
                <a:off x="3897206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517585 w 517585"/>
                  <a:gd name="connsiteY2" fmla="*/ 0 h 937465"/>
                  <a:gd name="connsiteX3" fmla="*/ 106384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517585" y="0"/>
                    </a:lnTo>
                    <a:lnTo>
                      <a:pt x="106384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3BF0FA43-F138-555F-6025-94BF8D27EE6D}"/>
                  </a:ext>
                </a:extLst>
              </p:cNvPr>
              <p:cNvSpPr/>
              <p:nvPr/>
            </p:nvSpPr>
            <p:spPr bwMode="auto">
              <a:xfrm flipV="1">
                <a:off x="4572001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12" name="台形 111">
              <a:extLst>
                <a:ext uri="{FF2B5EF4-FFF2-40B4-BE49-F238E27FC236}">
                  <a16:creationId xmlns:a16="http://schemas.microsoft.com/office/drawing/2014/main" id="{EABA5008-468B-A251-5D5D-7828FB6ED0F4}"/>
                </a:ext>
              </a:extLst>
            </p:cNvPr>
            <p:cNvSpPr/>
            <p:nvPr/>
          </p:nvSpPr>
          <p:spPr bwMode="auto">
            <a:xfrm>
              <a:off x="328595" y="-657604"/>
              <a:ext cx="1453858" cy="990759"/>
            </a:xfrm>
            <a:prstGeom prst="trapezoid">
              <a:avLst>
                <a:gd name="adj" fmla="val 17498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70D28FCC-5EC7-6038-E9B6-243144007B92}"/>
                </a:ext>
              </a:extLst>
            </p:cNvPr>
            <p:cNvSpPr/>
            <p:nvPr/>
          </p:nvSpPr>
          <p:spPr bwMode="auto">
            <a:xfrm>
              <a:off x="430320" y="-1373473"/>
              <a:ext cx="1253084" cy="1105740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40FA5700-4799-8488-58C4-668CBBD9A9F1}"/>
                </a:ext>
              </a:extLst>
            </p:cNvPr>
            <p:cNvSpPr/>
            <p:nvPr/>
          </p:nvSpPr>
          <p:spPr bwMode="auto">
            <a:xfrm>
              <a:off x="390323" y="-1381304"/>
              <a:ext cx="1330402" cy="1188246"/>
            </a:xfrm>
            <a:custGeom>
              <a:avLst/>
              <a:gdLst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669682 w 1330402"/>
                <a:gd name="connsiteY2" fmla="*/ 277183 h 1188246"/>
                <a:gd name="connsiteX3" fmla="*/ 1093879 w 1330402"/>
                <a:gd name="connsiteY3" fmla="*/ 88145 h 1188246"/>
                <a:gd name="connsiteX4" fmla="*/ 1158842 w 1330402"/>
                <a:gd name="connsiteY4" fmla="*/ 3434 h 1188246"/>
                <a:gd name="connsiteX5" fmla="*/ 1169644 w 1330402"/>
                <a:gd name="connsiteY5" fmla="*/ 9298 h 1188246"/>
                <a:gd name="connsiteX6" fmla="*/ 1330402 w 1330402"/>
                <a:gd name="connsiteY6" fmla="*/ 311647 h 1188246"/>
                <a:gd name="connsiteX7" fmla="*/ 1330402 w 1330402"/>
                <a:gd name="connsiteY7" fmla="*/ 1188246 h 1188246"/>
                <a:gd name="connsiteX8" fmla="*/ 0 w 1330402"/>
                <a:gd name="connsiteY8" fmla="*/ 1188246 h 1188246"/>
                <a:gd name="connsiteX9" fmla="*/ 0 w 1330402"/>
                <a:gd name="connsiteY9" fmla="*/ 311647 h 1188246"/>
                <a:gd name="connsiteX10" fmla="*/ 160758 w 1330402"/>
                <a:gd name="connsiteY10" fmla="*/ 9298 h 1188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0402" h="1188246">
                  <a:moveTo>
                    <a:pt x="177888" y="0"/>
                  </a:moveTo>
                  <a:lnTo>
                    <a:pt x="245486" y="88145"/>
                  </a:lnTo>
                  <a:cubicBezTo>
                    <a:pt x="354047" y="204942"/>
                    <a:pt x="504023" y="277183"/>
                    <a:pt x="669682" y="277183"/>
                  </a:cubicBezTo>
                  <a:cubicBezTo>
                    <a:pt x="835341" y="277183"/>
                    <a:pt x="985317" y="204942"/>
                    <a:pt x="1093879" y="88145"/>
                  </a:cubicBezTo>
                  <a:lnTo>
                    <a:pt x="1158842" y="3434"/>
                  </a:lnTo>
                  <a:lnTo>
                    <a:pt x="1169644" y="9298"/>
                  </a:lnTo>
                  <a:cubicBezTo>
                    <a:pt x="1266634" y="74823"/>
                    <a:pt x="1330402" y="185788"/>
                    <a:pt x="1330402" y="311647"/>
                  </a:cubicBezTo>
                  <a:lnTo>
                    <a:pt x="1330402" y="1188246"/>
                  </a:lnTo>
                  <a:lnTo>
                    <a:pt x="0" y="1188246"/>
                  </a:lnTo>
                  <a:lnTo>
                    <a:pt x="0" y="311647"/>
                  </a:lnTo>
                  <a:cubicBezTo>
                    <a:pt x="0" y="185788"/>
                    <a:pt x="63768" y="74823"/>
                    <a:pt x="160758" y="9298"/>
                  </a:cubicBez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B05C6387-469C-5FDC-B375-D03BDD8F9EEA}"/>
                </a:ext>
              </a:extLst>
            </p:cNvPr>
            <p:cNvSpPr/>
            <p:nvPr/>
          </p:nvSpPr>
          <p:spPr bwMode="auto">
            <a:xfrm rot="20700000">
              <a:off x="184660" y="-2191450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ED70F238-0B54-440B-D9DB-543783BECD37}"/>
                </a:ext>
              </a:extLst>
            </p:cNvPr>
            <p:cNvSpPr/>
            <p:nvPr/>
          </p:nvSpPr>
          <p:spPr bwMode="auto">
            <a:xfrm rot="900000" flipH="1">
              <a:off x="1517194" y="-2191451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B9499601-B034-16F7-A012-F64B0CF5FFD2}"/>
                </a:ext>
              </a:extLst>
            </p:cNvPr>
            <p:cNvSpPr/>
            <p:nvPr/>
          </p:nvSpPr>
          <p:spPr bwMode="auto">
            <a:xfrm>
              <a:off x="353529" y="-2692517"/>
              <a:ext cx="1412952" cy="1412952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072F26A5-AA78-E6A9-3256-25879EFABFA0}"/>
                </a:ext>
              </a:extLst>
            </p:cNvPr>
            <p:cNvSpPr/>
            <p:nvPr/>
          </p:nvSpPr>
          <p:spPr bwMode="auto">
            <a:xfrm>
              <a:off x="142940" y="-3164346"/>
              <a:ext cx="1834131" cy="833989"/>
            </a:xfrm>
            <a:custGeom>
              <a:avLst/>
              <a:gdLst>
                <a:gd name="connsiteX0" fmla="*/ 917065 w 1834131"/>
                <a:gd name="connsiteY0" fmla="*/ 0 h 833989"/>
                <a:gd name="connsiteX1" fmla="*/ 1119562 w 1834131"/>
                <a:gd name="connsiteY1" fmla="*/ 83877 h 833989"/>
                <a:gd name="connsiteX2" fmla="*/ 1159193 w 1834131"/>
                <a:gd name="connsiteY2" fmla="*/ 142658 h 833989"/>
                <a:gd name="connsiteX3" fmla="*/ 1168975 w 1834131"/>
                <a:gd name="connsiteY3" fmla="*/ 137468 h 833989"/>
                <a:gd name="connsiteX4" fmla="*/ 1348663 w 1834131"/>
                <a:gd name="connsiteY4" fmla="*/ 137541 h 833989"/>
                <a:gd name="connsiteX5" fmla="*/ 1475670 w 1834131"/>
                <a:gd name="connsiteY5" fmla="*/ 264651 h 833989"/>
                <a:gd name="connsiteX6" fmla="*/ 1477006 w 1834131"/>
                <a:gd name="connsiteY6" fmla="*/ 271241 h 833989"/>
                <a:gd name="connsiteX7" fmla="*/ 1493062 w 1834131"/>
                <a:gd name="connsiteY7" fmla="*/ 266482 h 833989"/>
                <a:gd name="connsiteX8" fmla="*/ 1750254 w 1834131"/>
                <a:gd name="connsiteY8" fmla="*/ 345117 h 833989"/>
                <a:gd name="connsiteX9" fmla="*/ 1750254 w 1834131"/>
                <a:gd name="connsiteY9" fmla="*/ 750111 h 833989"/>
                <a:gd name="connsiteX10" fmla="*/ 1345260 w 1834131"/>
                <a:gd name="connsiteY10" fmla="*/ 750111 h 833989"/>
                <a:gd name="connsiteX11" fmla="*/ 1282353 w 1834131"/>
                <a:gd name="connsiteY11" fmla="*/ 655377 h 833989"/>
                <a:gd name="connsiteX12" fmla="*/ 1269299 w 1834131"/>
                <a:gd name="connsiteY12" fmla="*/ 588294 h 833989"/>
                <a:gd name="connsiteX13" fmla="*/ 1260279 w 1834131"/>
                <a:gd name="connsiteY13" fmla="*/ 589237 h 833989"/>
                <a:gd name="connsiteX14" fmla="*/ 1168798 w 1834131"/>
                <a:gd name="connsiteY14" fmla="*/ 571273 h 833989"/>
                <a:gd name="connsiteX15" fmla="*/ 1091451 w 1834131"/>
                <a:gd name="connsiteY15" fmla="*/ 519225 h 833989"/>
                <a:gd name="connsiteX16" fmla="*/ 1088387 w 1834131"/>
                <a:gd name="connsiteY16" fmla="*/ 514593 h 833989"/>
                <a:gd name="connsiteX17" fmla="*/ 1077180 w 1834131"/>
                <a:gd name="connsiteY17" fmla="*/ 523840 h 833989"/>
                <a:gd name="connsiteX18" fmla="*/ 917065 w 1834131"/>
                <a:gd name="connsiteY18" fmla="*/ 572748 h 833989"/>
                <a:gd name="connsiteX19" fmla="*/ 756951 w 1834131"/>
                <a:gd name="connsiteY19" fmla="*/ 523840 h 833989"/>
                <a:gd name="connsiteX20" fmla="*/ 746035 w 1834131"/>
                <a:gd name="connsiteY20" fmla="*/ 514834 h 833989"/>
                <a:gd name="connsiteX21" fmla="*/ 743219 w 1834131"/>
                <a:gd name="connsiteY21" fmla="*/ 519083 h 833989"/>
                <a:gd name="connsiteX22" fmla="*/ 665830 w 1834131"/>
                <a:gd name="connsiteY22" fmla="*/ 571069 h 833989"/>
                <a:gd name="connsiteX23" fmla="*/ 574333 w 1834131"/>
                <a:gd name="connsiteY23" fmla="*/ 588957 h 833989"/>
                <a:gd name="connsiteX24" fmla="*/ 564897 w 1834131"/>
                <a:gd name="connsiteY24" fmla="*/ 587963 h 833989"/>
                <a:gd name="connsiteX25" fmla="*/ 551779 w 1834131"/>
                <a:gd name="connsiteY25" fmla="*/ 655378 h 833989"/>
                <a:gd name="connsiteX26" fmla="*/ 488871 w 1834131"/>
                <a:gd name="connsiteY26" fmla="*/ 750112 h 833989"/>
                <a:gd name="connsiteX27" fmla="*/ 83877 w 1834131"/>
                <a:gd name="connsiteY27" fmla="*/ 750112 h 833989"/>
                <a:gd name="connsiteX28" fmla="*/ 83877 w 1834131"/>
                <a:gd name="connsiteY28" fmla="*/ 345118 h 833989"/>
                <a:gd name="connsiteX29" fmla="*/ 341070 w 1834131"/>
                <a:gd name="connsiteY29" fmla="*/ 266483 h 833989"/>
                <a:gd name="connsiteX30" fmla="*/ 357736 w 1834131"/>
                <a:gd name="connsiteY30" fmla="*/ 271423 h 833989"/>
                <a:gd name="connsiteX31" fmla="*/ 359208 w 1834131"/>
                <a:gd name="connsiteY31" fmla="*/ 264196 h 833989"/>
                <a:gd name="connsiteX32" fmla="*/ 486318 w 1834131"/>
                <a:gd name="connsiteY32" fmla="*/ 137190 h 833989"/>
                <a:gd name="connsiteX33" fmla="*/ 666007 w 1834131"/>
                <a:gd name="connsiteY33" fmla="*/ 137263 h 833989"/>
                <a:gd name="connsiteX34" fmla="*/ 675258 w 1834131"/>
                <a:gd name="connsiteY34" fmla="*/ 142182 h 833989"/>
                <a:gd name="connsiteX35" fmla="*/ 714568 w 1834131"/>
                <a:gd name="connsiteY35" fmla="*/ 83877 h 833989"/>
                <a:gd name="connsiteX36" fmla="*/ 917065 w 1834131"/>
                <a:gd name="connsiteY36" fmla="*/ 0 h 83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34131" h="833989">
                  <a:moveTo>
                    <a:pt x="917065" y="0"/>
                  </a:moveTo>
                  <a:cubicBezTo>
                    <a:pt x="996145" y="0"/>
                    <a:pt x="1067739" y="32054"/>
                    <a:pt x="1119562" y="83877"/>
                  </a:cubicBezTo>
                  <a:lnTo>
                    <a:pt x="1159193" y="142658"/>
                  </a:lnTo>
                  <a:lnTo>
                    <a:pt x="1168975" y="137468"/>
                  </a:lnTo>
                  <a:cubicBezTo>
                    <a:pt x="1224494" y="114497"/>
                    <a:pt x="1288777" y="112707"/>
                    <a:pt x="1348663" y="137541"/>
                  </a:cubicBezTo>
                  <a:cubicBezTo>
                    <a:pt x="1408549" y="162375"/>
                    <a:pt x="1452699" y="209132"/>
                    <a:pt x="1475670" y="264651"/>
                  </a:cubicBezTo>
                  <a:lnTo>
                    <a:pt x="1477006" y="271241"/>
                  </a:lnTo>
                  <a:lnTo>
                    <a:pt x="1493062" y="266482"/>
                  </a:lnTo>
                  <a:cubicBezTo>
                    <a:pt x="1583316" y="249008"/>
                    <a:pt x="1680357" y="275220"/>
                    <a:pt x="1750254" y="345117"/>
                  </a:cubicBezTo>
                  <a:cubicBezTo>
                    <a:pt x="1862090" y="456953"/>
                    <a:pt x="1862090" y="638275"/>
                    <a:pt x="1750254" y="750111"/>
                  </a:cubicBezTo>
                  <a:cubicBezTo>
                    <a:pt x="1638418" y="861947"/>
                    <a:pt x="1457096" y="861947"/>
                    <a:pt x="1345260" y="750111"/>
                  </a:cubicBezTo>
                  <a:cubicBezTo>
                    <a:pt x="1317301" y="722152"/>
                    <a:pt x="1296332" y="689850"/>
                    <a:pt x="1282353" y="655377"/>
                  </a:cubicBezTo>
                  <a:lnTo>
                    <a:pt x="1269299" y="588294"/>
                  </a:lnTo>
                  <a:lnTo>
                    <a:pt x="1260279" y="589237"/>
                  </a:lnTo>
                  <a:cubicBezTo>
                    <a:pt x="1229783" y="589451"/>
                    <a:pt x="1198741" y="583690"/>
                    <a:pt x="1168798" y="571273"/>
                  </a:cubicBezTo>
                  <a:cubicBezTo>
                    <a:pt x="1138855" y="558856"/>
                    <a:pt x="1112846" y="540958"/>
                    <a:pt x="1091451" y="519225"/>
                  </a:cubicBezTo>
                  <a:lnTo>
                    <a:pt x="1088387" y="514593"/>
                  </a:lnTo>
                  <a:lnTo>
                    <a:pt x="1077180" y="523840"/>
                  </a:lnTo>
                  <a:cubicBezTo>
                    <a:pt x="1031474" y="554718"/>
                    <a:pt x="976375" y="572748"/>
                    <a:pt x="917065" y="572748"/>
                  </a:cubicBezTo>
                  <a:cubicBezTo>
                    <a:pt x="857755" y="572748"/>
                    <a:pt x="802656" y="554718"/>
                    <a:pt x="756951" y="523840"/>
                  </a:cubicBezTo>
                  <a:lnTo>
                    <a:pt x="746035" y="514834"/>
                  </a:lnTo>
                  <a:lnTo>
                    <a:pt x="743219" y="519083"/>
                  </a:lnTo>
                  <a:cubicBezTo>
                    <a:pt x="721807" y="540799"/>
                    <a:pt x="695783" y="558676"/>
                    <a:pt x="665830" y="571069"/>
                  </a:cubicBezTo>
                  <a:cubicBezTo>
                    <a:pt x="635877" y="583461"/>
                    <a:pt x="604830" y="589197"/>
                    <a:pt x="574333" y="588957"/>
                  </a:cubicBezTo>
                  <a:lnTo>
                    <a:pt x="564897" y="587963"/>
                  </a:lnTo>
                  <a:lnTo>
                    <a:pt x="551779" y="655378"/>
                  </a:lnTo>
                  <a:cubicBezTo>
                    <a:pt x="537799" y="689851"/>
                    <a:pt x="516830" y="722153"/>
                    <a:pt x="488871" y="750112"/>
                  </a:cubicBezTo>
                  <a:cubicBezTo>
                    <a:pt x="377035" y="861948"/>
                    <a:pt x="195713" y="861948"/>
                    <a:pt x="83877" y="750112"/>
                  </a:cubicBezTo>
                  <a:cubicBezTo>
                    <a:pt x="-27959" y="638276"/>
                    <a:pt x="-27959" y="456954"/>
                    <a:pt x="83877" y="345118"/>
                  </a:cubicBezTo>
                  <a:cubicBezTo>
                    <a:pt x="153774" y="275221"/>
                    <a:pt x="250815" y="249009"/>
                    <a:pt x="341070" y="266483"/>
                  </a:cubicBezTo>
                  <a:lnTo>
                    <a:pt x="357736" y="271423"/>
                  </a:lnTo>
                  <a:lnTo>
                    <a:pt x="359208" y="264196"/>
                  </a:lnTo>
                  <a:cubicBezTo>
                    <a:pt x="382223" y="208696"/>
                    <a:pt x="426412" y="161975"/>
                    <a:pt x="486318" y="137190"/>
                  </a:cubicBezTo>
                  <a:cubicBezTo>
                    <a:pt x="546225" y="112404"/>
                    <a:pt x="610506" y="114247"/>
                    <a:pt x="666007" y="137263"/>
                  </a:cubicBezTo>
                  <a:lnTo>
                    <a:pt x="675258" y="142182"/>
                  </a:lnTo>
                  <a:lnTo>
                    <a:pt x="714568" y="83877"/>
                  </a:lnTo>
                  <a:cubicBezTo>
                    <a:pt x="766392" y="32054"/>
                    <a:pt x="837985" y="0"/>
                    <a:pt x="91706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1791CFBB-4AF2-3851-2AFD-B040FA5D6B06}"/>
                </a:ext>
              </a:extLst>
            </p:cNvPr>
            <p:cNvSpPr/>
            <p:nvPr/>
          </p:nvSpPr>
          <p:spPr bwMode="auto">
            <a:xfrm>
              <a:off x="423626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77651368-24A5-EA47-17C7-63117478C5F0}"/>
                </a:ext>
              </a:extLst>
            </p:cNvPr>
            <p:cNvSpPr/>
            <p:nvPr/>
          </p:nvSpPr>
          <p:spPr bwMode="auto">
            <a:xfrm>
              <a:off x="1153876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06626CFF-D6F3-4703-D73C-A920BBFAE33F}"/>
                </a:ext>
              </a:extLst>
            </p:cNvPr>
            <p:cNvSpPr/>
            <p:nvPr/>
          </p:nvSpPr>
          <p:spPr bwMode="auto">
            <a:xfrm>
              <a:off x="617086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" name="楕円 121">
              <a:extLst>
                <a:ext uri="{FF2B5EF4-FFF2-40B4-BE49-F238E27FC236}">
                  <a16:creationId xmlns:a16="http://schemas.microsoft.com/office/drawing/2014/main" id="{E3A0BD6B-2EC2-4A9B-7C34-4B80CB5538AD}"/>
                </a:ext>
              </a:extLst>
            </p:cNvPr>
            <p:cNvSpPr/>
            <p:nvPr/>
          </p:nvSpPr>
          <p:spPr bwMode="auto">
            <a:xfrm>
              <a:off x="1353686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350CDFE6-A2DB-6E87-3C1E-FD27D3C965ED}"/>
                </a:ext>
              </a:extLst>
            </p:cNvPr>
            <p:cNvSpPr/>
            <p:nvPr/>
          </p:nvSpPr>
          <p:spPr bwMode="auto">
            <a:xfrm>
              <a:off x="413487" y="-2588448"/>
              <a:ext cx="1268480" cy="2872426"/>
            </a:xfrm>
            <a:custGeom>
              <a:avLst/>
              <a:gdLst>
                <a:gd name="connsiteX0" fmla="*/ 209063 w 1268480"/>
                <a:gd name="connsiteY0" fmla="*/ 1296887 h 2872426"/>
                <a:gd name="connsiteX1" fmla="*/ 238079 w 1268480"/>
                <a:gd name="connsiteY1" fmla="*/ 1334722 h 2872426"/>
                <a:gd name="connsiteX2" fmla="*/ 262016 w 1268480"/>
                <a:gd name="connsiteY2" fmla="*/ 1321729 h 2872426"/>
                <a:gd name="connsiteX3" fmla="*/ 372330 w 1268480"/>
                <a:gd name="connsiteY3" fmla="*/ 1299458 h 2872426"/>
                <a:gd name="connsiteX4" fmla="*/ 898826 w 1268480"/>
                <a:gd name="connsiteY4" fmla="*/ 1299458 h 2872426"/>
                <a:gd name="connsiteX5" fmla="*/ 1009140 w 1268480"/>
                <a:gd name="connsiteY5" fmla="*/ 1321729 h 2872426"/>
                <a:gd name="connsiteX6" fmla="*/ 1036709 w 1268480"/>
                <a:gd name="connsiteY6" fmla="*/ 1336693 h 2872426"/>
                <a:gd name="connsiteX7" fmla="*/ 1064938 w 1268480"/>
                <a:gd name="connsiteY7" fmla="*/ 1299883 h 2872426"/>
                <a:gd name="connsiteX8" fmla="*/ 1074363 w 1268480"/>
                <a:gd name="connsiteY8" fmla="*/ 1304999 h 2872426"/>
                <a:gd name="connsiteX9" fmla="*/ 1214623 w 1268480"/>
                <a:gd name="connsiteY9" fmla="*/ 1568797 h 2872426"/>
                <a:gd name="connsiteX10" fmla="*/ 1214623 w 1268480"/>
                <a:gd name="connsiteY10" fmla="*/ 2333623 h 2872426"/>
                <a:gd name="connsiteX11" fmla="*/ 1174200 w 1268480"/>
                <a:gd name="connsiteY11" fmla="*/ 2333623 h 2872426"/>
                <a:gd name="connsiteX12" fmla="*/ 1268480 w 1268480"/>
                <a:gd name="connsiteY12" fmla="*/ 2872426 h 2872426"/>
                <a:gd name="connsiteX13" fmla="*/ 0 w 1268480"/>
                <a:gd name="connsiteY13" fmla="*/ 2872426 h 2872426"/>
                <a:gd name="connsiteX14" fmla="*/ 94280 w 1268480"/>
                <a:gd name="connsiteY14" fmla="*/ 2333623 h 2872426"/>
                <a:gd name="connsiteX15" fmla="*/ 53857 w 1268480"/>
                <a:gd name="connsiteY15" fmla="*/ 2333623 h 2872426"/>
                <a:gd name="connsiteX16" fmla="*/ 53857 w 1268480"/>
                <a:gd name="connsiteY16" fmla="*/ 1568797 h 2872426"/>
                <a:gd name="connsiteX17" fmla="*/ 194117 w 1268480"/>
                <a:gd name="connsiteY17" fmla="*/ 1304999 h 2872426"/>
                <a:gd name="connsiteX18" fmla="*/ 638721 w 1268480"/>
                <a:gd name="connsiteY18" fmla="*/ 0 h 2872426"/>
                <a:gd name="connsiteX19" fmla="*/ 1255116 w 1268480"/>
                <a:gd name="connsiteY19" fmla="*/ 616395 h 2872426"/>
                <a:gd name="connsiteX20" fmla="*/ 638721 w 1268480"/>
                <a:gd name="connsiteY20" fmla="*/ 1232790 h 2872426"/>
                <a:gd name="connsiteX21" fmla="*/ 22326 w 1268480"/>
                <a:gd name="connsiteY21" fmla="*/ 616395 h 2872426"/>
                <a:gd name="connsiteX22" fmla="*/ 638721 w 1268480"/>
                <a:gd name="connsiteY22" fmla="*/ 0 h 287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68480" h="2872426">
                  <a:moveTo>
                    <a:pt x="209063" y="1296887"/>
                  </a:moveTo>
                  <a:lnTo>
                    <a:pt x="238079" y="1334722"/>
                  </a:lnTo>
                  <a:lnTo>
                    <a:pt x="262016" y="1321729"/>
                  </a:lnTo>
                  <a:cubicBezTo>
                    <a:pt x="295922" y="1307388"/>
                    <a:pt x="333200" y="1299458"/>
                    <a:pt x="372330" y="1299458"/>
                  </a:cubicBezTo>
                  <a:lnTo>
                    <a:pt x="898826" y="1299458"/>
                  </a:lnTo>
                  <a:cubicBezTo>
                    <a:pt x="937956" y="1299458"/>
                    <a:pt x="975234" y="1307388"/>
                    <a:pt x="1009140" y="1321729"/>
                  </a:cubicBezTo>
                  <a:lnTo>
                    <a:pt x="1036709" y="1336693"/>
                  </a:lnTo>
                  <a:lnTo>
                    <a:pt x="1064938" y="1299883"/>
                  </a:lnTo>
                  <a:lnTo>
                    <a:pt x="1074363" y="1304999"/>
                  </a:lnTo>
                  <a:cubicBezTo>
                    <a:pt x="1158986" y="1362169"/>
                    <a:pt x="1214623" y="1458986"/>
                    <a:pt x="1214623" y="1568797"/>
                  </a:cubicBezTo>
                  <a:lnTo>
                    <a:pt x="1214623" y="2333623"/>
                  </a:lnTo>
                  <a:lnTo>
                    <a:pt x="1174200" y="2333623"/>
                  </a:lnTo>
                  <a:lnTo>
                    <a:pt x="1268480" y="2872426"/>
                  </a:lnTo>
                  <a:lnTo>
                    <a:pt x="0" y="2872426"/>
                  </a:lnTo>
                  <a:lnTo>
                    <a:pt x="94280" y="2333623"/>
                  </a:lnTo>
                  <a:lnTo>
                    <a:pt x="53857" y="2333623"/>
                  </a:lnTo>
                  <a:lnTo>
                    <a:pt x="53857" y="1568797"/>
                  </a:lnTo>
                  <a:cubicBezTo>
                    <a:pt x="53857" y="1458986"/>
                    <a:pt x="109494" y="1362169"/>
                    <a:pt x="194117" y="1304999"/>
                  </a:cubicBezTo>
                  <a:close/>
                  <a:moveTo>
                    <a:pt x="638721" y="0"/>
                  </a:moveTo>
                  <a:cubicBezTo>
                    <a:pt x="979147" y="0"/>
                    <a:pt x="1255116" y="275969"/>
                    <a:pt x="1255116" y="616395"/>
                  </a:cubicBezTo>
                  <a:cubicBezTo>
                    <a:pt x="1255116" y="956821"/>
                    <a:pt x="979147" y="1232790"/>
                    <a:pt x="638721" y="1232790"/>
                  </a:cubicBezTo>
                  <a:cubicBezTo>
                    <a:pt x="298295" y="1232790"/>
                    <a:pt x="22326" y="956821"/>
                    <a:pt x="22326" y="616395"/>
                  </a:cubicBezTo>
                  <a:cubicBezTo>
                    <a:pt x="22326" y="275969"/>
                    <a:pt x="298295" y="0"/>
                    <a:pt x="638721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DD90ADE0-B129-CE1D-6C19-BA38C9D8F292}"/>
                </a:ext>
              </a:extLst>
            </p:cNvPr>
            <p:cNvGrpSpPr/>
            <p:nvPr/>
          </p:nvGrpSpPr>
          <p:grpSpPr>
            <a:xfrm>
              <a:off x="1238579" y="-1526149"/>
              <a:ext cx="1242932" cy="1576808"/>
              <a:chOff x="10484071" y="5643468"/>
              <a:chExt cx="1242932" cy="1576808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4479E009-8D39-91BC-121D-D8CFD1B64D1C}"/>
                  </a:ext>
                </a:extLst>
              </p:cNvPr>
              <p:cNvGrpSpPr/>
              <p:nvPr/>
            </p:nvGrpSpPr>
            <p:grpSpPr>
              <a:xfrm>
                <a:off x="10484071" y="5643468"/>
                <a:ext cx="1242932" cy="1576808"/>
                <a:chOff x="2476617" y="5084928"/>
                <a:chExt cx="1242932" cy="1576808"/>
              </a:xfrm>
            </p:grpSpPr>
            <p:sp>
              <p:nvSpPr>
                <p:cNvPr id="150" name="四角形: 上の 2 つの角を丸める 149">
                  <a:extLst>
                    <a:ext uri="{FF2B5EF4-FFF2-40B4-BE49-F238E27FC236}">
                      <a16:creationId xmlns:a16="http://schemas.microsoft.com/office/drawing/2014/main" id="{4C8D8030-330F-38CE-AB36-0D5E296991FB}"/>
                    </a:ext>
                  </a:extLst>
                </p:cNvPr>
                <p:cNvSpPr/>
                <p:nvPr/>
              </p:nvSpPr>
              <p:spPr bwMode="auto">
                <a:xfrm rot="12097588">
                  <a:off x="2765409" y="5505063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65C11E9E-8641-3FD5-46B3-9569FC1D9F0C}"/>
                    </a:ext>
                  </a:extLst>
                </p:cNvPr>
                <p:cNvGrpSpPr/>
                <p:nvPr/>
              </p:nvGrpSpPr>
              <p:grpSpPr>
                <a:xfrm>
                  <a:off x="2476617" y="5084928"/>
                  <a:ext cx="1242932" cy="1576808"/>
                  <a:chOff x="3377825" y="5084928"/>
                  <a:chExt cx="1242932" cy="1576808"/>
                </a:xfrm>
              </p:grpSpPr>
              <p:sp>
                <p:nvSpPr>
                  <p:cNvPr id="152" name="台形 151">
                    <a:extLst>
                      <a:ext uri="{FF2B5EF4-FFF2-40B4-BE49-F238E27FC236}">
                        <a16:creationId xmlns:a16="http://schemas.microsoft.com/office/drawing/2014/main" id="{1EAF58F9-6AC5-517F-062B-2F1E269C68F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65583" y="5084928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" name="楕円 16">
                    <a:extLst>
                      <a:ext uri="{FF2B5EF4-FFF2-40B4-BE49-F238E27FC236}">
                        <a16:creationId xmlns:a16="http://schemas.microsoft.com/office/drawing/2014/main" id="{C58E3F4C-719F-F044-8CBE-FC5E0E7FC8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7825" y="5652777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4" name="グループ化 153">
                    <a:extLst>
                      <a:ext uri="{FF2B5EF4-FFF2-40B4-BE49-F238E27FC236}">
                        <a16:creationId xmlns:a16="http://schemas.microsoft.com/office/drawing/2014/main" id="{F436CBA6-7BE9-682D-F6E3-6E0BDD933F45}"/>
                      </a:ext>
                    </a:extLst>
                  </p:cNvPr>
                  <p:cNvGrpSpPr/>
                  <p:nvPr/>
                </p:nvGrpSpPr>
                <p:grpSpPr>
                  <a:xfrm>
                    <a:off x="3770658" y="5289257"/>
                    <a:ext cx="415066" cy="408250"/>
                    <a:chOff x="3360652" y="5152591"/>
                    <a:chExt cx="415066" cy="408250"/>
                  </a:xfrm>
                </p:grpSpPr>
                <p:sp>
                  <p:nvSpPr>
                    <p:cNvPr id="155" name="四角形: 角を丸くする 154">
                      <a:extLst>
                        <a:ext uri="{FF2B5EF4-FFF2-40B4-BE49-F238E27FC236}">
                          <a16:creationId xmlns:a16="http://schemas.microsoft.com/office/drawing/2014/main" id="{21D2C05F-2C48-E158-6B3F-989CC9D0FF10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3360652" y="5194973"/>
                      <a:ext cx="145706" cy="194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6" name="四角形: 上の 2 つの角を丸める 155">
                      <a:extLst>
                        <a:ext uri="{FF2B5EF4-FFF2-40B4-BE49-F238E27FC236}">
                          <a16:creationId xmlns:a16="http://schemas.microsoft.com/office/drawing/2014/main" id="{7EDBE5D3-EC0E-77EF-4721-745AA82618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430700" y="5215822"/>
                      <a:ext cx="408250" cy="28178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7" name="四角形: 角を丸くする 277">
                      <a:extLst>
                        <a:ext uri="{FF2B5EF4-FFF2-40B4-BE49-F238E27FC236}">
                          <a16:creationId xmlns:a16="http://schemas.microsoft.com/office/drawing/2014/main" id="{F68ABF5D-9232-883A-2009-03781F02E7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153792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8" name="四角形: 角を丸くする 277">
                      <a:extLst>
                        <a:ext uri="{FF2B5EF4-FFF2-40B4-BE49-F238E27FC236}">
                          <a16:creationId xmlns:a16="http://schemas.microsoft.com/office/drawing/2014/main" id="{3A9FE456-059A-5C90-E4BC-D6B50A7664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253804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9" name="四角形: 角を丸くする 277">
                      <a:extLst>
                        <a:ext uri="{FF2B5EF4-FFF2-40B4-BE49-F238E27FC236}">
                          <a16:creationId xmlns:a16="http://schemas.microsoft.com/office/drawing/2014/main" id="{0BE1B87C-7D41-F08C-4CA6-0B56B19FE35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356197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60" name="四角形: 角を丸くする 277">
                      <a:extLst>
                        <a:ext uri="{FF2B5EF4-FFF2-40B4-BE49-F238E27FC236}">
                          <a16:creationId xmlns:a16="http://schemas.microsoft.com/office/drawing/2014/main" id="{F1200E28-391E-F490-B60E-339E04875E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458591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EFB8EB22-92F7-0C77-6F9F-7EC9686F6D58}"/>
                  </a:ext>
                </a:extLst>
              </p:cNvPr>
              <p:cNvGrpSpPr/>
              <p:nvPr/>
            </p:nvGrpSpPr>
            <p:grpSpPr>
              <a:xfrm rot="1249110">
                <a:off x="10659415" y="6321713"/>
                <a:ext cx="311557" cy="797945"/>
                <a:chOff x="-1033419" y="1448780"/>
                <a:chExt cx="1059805" cy="2714326"/>
              </a:xfrm>
            </p:grpSpPr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620F1F85-4957-ECA3-77A3-E5435F13034B}"/>
                    </a:ext>
                  </a:extLst>
                </p:cNvPr>
                <p:cNvSpPr/>
                <p:nvPr/>
              </p:nvSpPr>
              <p:spPr>
                <a:xfrm>
                  <a:off x="-1033419" y="1628800"/>
                  <a:ext cx="1059805" cy="2534306"/>
                </a:xfrm>
                <a:custGeom>
                  <a:avLst/>
                  <a:gdLst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351225 h 2534306"/>
                    <a:gd name="connsiteX33" fmla="*/ 0 w 1059805"/>
                    <a:gd name="connsiteY33" fmla="*/ 1076843 h 2534306"/>
                    <a:gd name="connsiteX34" fmla="*/ 233629 w 1059805"/>
                    <a:gd name="connsiteY34" fmla="*/ 637440 h 2534306"/>
                    <a:gd name="connsiteX35" fmla="*/ 280070 w 1059805"/>
                    <a:gd name="connsiteY35" fmla="*/ 612232 h 2534306"/>
                    <a:gd name="connsiteX36" fmla="*/ 347488 w 1059805"/>
                    <a:gd name="connsiteY36" fmla="*/ 250293 h 2534306"/>
                    <a:gd name="connsiteX37" fmla="*/ 342910 w 1059805"/>
                    <a:gd name="connsiteY37" fmla="*/ 250293 h 2534306"/>
                    <a:gd name="connsiteX38" fmla="*/ 320186 w 1059805"/>
                    <a:gd name="connsiteY38" fmla="*/ 240881 h 2534306"/>
                    <a:gd name="connsiteX39" fmla="*/ 310773 w 1059805"/>
                    <a:gd name="connsiteY39" fmla="*/ 218157 h 2534306"/>
                    <a:gd name="connsiteX40" fmla="*/ 320186 w 1059805"/>
                    <a:gd name="connsiteY40" fmla="*/ 195433 h 2534306"/>
                    <a:gd name="connsiteX41" fmla="*/ 342910 w 1059805"/>
                    <a:gd name="connsiteY41" fmla="*/ 186021 h 2534306"/>
                    <a:gd name="connsiteX42" fmla="*/ 349707 w 1059805"/>
                    <a:gd name="connsiteY42" fmla="*/ 186021 h 2534306"/>
                    <a:gd name="connsiteX43" fmla="*/ 349707 w 1059805"/>
                    <a:gd name="connsiteY43" fmla="*/ 127928 h 2534306"/>
                    <a:gd name="connsiteX44" fmla="*/ 351310 w 1059805"/>
                    <a:gd name="connsiteY44" fmla="*/ 124060 h 2534306"/>
                    <a:gd name="connsiteX45" fmla="*/ 346000 w 1059805"/>
                    <a:gd name="connsiteY45" fmla="*/ 111241 h 2534306"/>
                    <a:gd name="connsiteX46" fmla="*/ 354145 w 1059805"/>
                    <a:gd name="connsiteY46" fmla="*/ 91577 h 2534306"/>
                    <a:gd name="connsiteX47" fmla="*/ 357026 w 1059805"/>
                    <a:gd name="connsiteY47" fmla="*/ 90383 h 2534306"/>
                    <a:gd name="connsiteX48" fmla="*/ 354145 w 1059805"/>
                    <a:gd name="connsiteY48" fmla="*/ 89190 h 2534306"/>
                    <a:gd name="connsiteX49" fmla="*/ 346000 w 1059805"/>
                    <a:gd name="connsiteY49" fmla="*/ 69525 h 2534306"/>
                    <a:gd name="connsiteX50" fmla="*/ 354145 w 1059805"/>
                    <a:gd name="connsiteY50" fmla="*/ 49861 h 2534306"/>
                    <a:gd name="connsiteX51" fmla="*/ 357025 w 1059805"/>
                    <a:gd name="connsiteY51" fmla="*/ 48668 h 2534306"/>
                    <a:gd name="connsiteX52" fmla="*/ 354145 w 1059805"/>
                    <a:gd name="connsiteY52" fmla="*/ 47475 h 2534306"/>
                    <a:gd name="connsiteX53" fmla="*/ 346000 w 1059805"/>
                    <a:gd name="connsiteY53" fmla="*/ 27810 h 2534306"/>
                    <a:gd name="connsiteX54" fmla="*/ 354145 w 1059805"/>
                    <a:gd name="connsiteY54" fmla="*/ 8146 h 2534306"/>
                    <a:gd name="connsiteX55" fmla="*/ 373810 w 1059805"/>
                    <a:gd name="connsiteY55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076843 h 2534306"/>
                    <a:gd name="connsiteX33" fmla="*/ 233629 w 1059805"/>
                    <a:gd name="connsiteY33" fmla="*/ 637440 h 2534306"/>
                    <a:gd name="connsiteX34" fmla="*/ 280070 w 1059805"/>
                    <a:gd name="connsiteY34" fmla="*/ 612232 h 2534306"/>
                    <a:gd name="connsiteX35" fmla="*/ 347488 w 1059805"/>
                    <a:gd name="connsiteY35" fmla="*/ 250293 h 2534306"/>
                    <a:gd name="connsiteX36" fmla="*/ 342910 w 1059805"/>
                    <a:gd name="connsiteY36" fmla="*/ 250293 h 2534306"/>
                    <a:gd name="connsiteX37" fmla="*/ 320186 w 1059805"/>
                    <a:gd name="connsiteY37" fmla="*/ 240881 h 2534306"/>
                    <a:gd name="connsiteX38" fmla="*/ 310773 w 1059805"/>
                    <a:gd name="connsiteY38" fmla="*/ 218157 h 2534306"/>
                    <a:gd name="connsiteX39" fmla="*/ 320186 w 1059805"/>
                    <a:gd name="connsiteY39" fmla="*/ 195433 h 2534306"/>
                    <a:gd name="connsiteX40" fmla="*/ 342910 w 1059805"/>
                    <a:gd name="connsiteY40" fmla="*/ 186021 h 2534306"/>
                    <a:gd name="connsiteX41" fmla="*/ 349707 w 1059805"/>
                    <a:gd name="connsiteY41" fmla="*/ 186021 h 2534306"/>
                    <a:gd name="connsiteX42" fmla="*/ 349707 w 1059805"/>
                    <a:gd name="connsiteY42" fmla="*/ 127928 h 2534306"/>
                    <a:gd name="connsiteX43" fmla="*/ 351310 w 1059805"/>
                    <a:gd name="connsiteY43" fmla="*/ 124060 h 2534306"/>
                    <a:gd name="connsiteX44" fmla="*/ 346000 w 1059805"/>
                    <a:gd name="connsiteY44" fmla="*/ 111241 h 2534306"/>
                    <a:gd name="connsiteX45" fmla="*/ 354145 w 1059805"/>
                    <a:gd name="connsiteY45" fmla="*/ 91577 h 2534306"/>
                    <a:gd name="connsiteX46" fmla="*/ 357026 w 1059805"/>
                    <a:gd name="connsiteY46" fmla="*/ 90383 h 2534306"/>
                    <a:gd name="connsiteX47" fmla="*/ 354145 w 1059805"/>
                    <a:gd name="connsiteY47" fmla="*/ 89190 h 2534306"/>
                    <a:gd name="connsiteX48" fmla="*/ 346000 w 1059805"/>
                    <a:gd name="connsiteY48" fmla="*/ 69525 h 2534306"/>
                    <a:gd name="connsiteX49" fmla="*/ 354145 w 1059805"/>
                    <a:gd name="connsiteY49" fmla="*/ 49861 h 2534306"/>
                    <a:gd name="connsiteX50" fmla="*/ 357025 w 1059805"/>
                    <a:gd name="connsiteY50" fmla="*/ 48668 h 2534306"/>
                    <a:gd name="connsiteX51" fmla="*/ 354145 w 1059805"/>
                    <a:gd name="connsiteY51" fmla="*/ 47475 h 2534306"/>
                    <a:gd name="connsiteX52" fmla="*/ 346000 w 1059805"/>
                    <a:gd name="connsiteY52" fmla="*/ 27810 h 2534306"/>
                    <a:gd name="connsiteX53" fmla="*/ 354145 w 1059805"/>
                    <a:gd name="connsiteY53" fmla="*/ 8146 h 2534306"/>
                    <a:gd name="connsiteX54" fmla="*/ 373810 w 1059805"/>
                    <a:gd name="connsiteY54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076843 h 2534306"/>
                    <a:gd name="connsiteX32" fmla="*/ 233629 w 1059805"/>
                    <a:gd name="connsiteY32" fmla="*/ 637440 h 2534306"/>
                    <a:gd name="connsiteX33" fmla="*/ 280070 w 1059805"/>
                    <a:gd name="connsiteY33" fmla="*/ 612232 h 2534306"/>
                    <a:gd name="connsiteX34" fmla="*/ 347488 w 1059805"/>
                    <a:gd name="connsiteY34" fmla="*/ 250293 h 2534306"/>
                    <a:gd name="connsiteX35" fmla="*/ 342910 w 1059805"/>
                    <a:gd name="connsiteY35" fmla="*/ 250293 h 2534306"/>
                    <a:gd name="connsiteX36" fmla="*/ 320186 w 1059805"/>
                    <a:gd name="connsiteY36" fmla="*/ 240881 h 2534306"/>
                    <a:gd name="connsiteX37" fmla="*/ 310773 w 1059805"/>
                    <a:gd name="connsiteY37" fmla="*/ 218157 h 2534306"/>
                    <a:gd name="connsiteX38" fmla="*/ 320186 w 1059805"/>
                    <a:gd name="connsiteY38" fmla="*/ 195433 h 2534306"/>
                    <a:gd name="connsiteX39" fmla="*/ 342910 w 1059805"/>
                    <a:gd name="connsiteY39" fmla="*/ 186021 h 2534306"/>
                    <a:gd name="connsiteX40" fmla="*/ 349707 w 1059805"/>
                    <a:gd name="connsiteY40" fmla="*/ 186021 h 2534306"/>
                    <a:gd name="connsiteX41" fmla="*/ 349707 w 1059805"/>
                    <a:gd name="connsiteY41" fmla="*/ 127928 h 2534306"/>
                    <a:gd name="connsiteX42" fmla="*/ 351310 w 1059805"/>
                    <a:gd name="connsiteY42" fmla="*/ 124060 h 2534306"/>
                    <a:gd name="connsiteX43" fmla="*/ 346000 w 1059805"/>
                    <a:gd name="connsiteY43" fmla="*/ 111241 h 2534306"/>
                    <a:gd name="connsiteX44" fmla="*/ 354145 w 1059805"/>
                    <a:gd name="connsiteY44" fmla="*/ 91577 h 2534306"/>
                    <a:gd name="connsiteX45" fmla="*/ 357026 w 1059805"/>
                    <a:gd name="connsiteY45" fmla="*/ 90383 h 2534306"/>
                    <a:gd name="connsiteX46" fmla="*/ 354145 w 1059805"/>
                    <a:gd name="connsiteY46" fmla="*/ 89190 h 2534306"/>
                    <a:gd name="connsiteX47" fmla="*/ 346000 w 1059805"/>
                    <a:gd name="connsiteY47" fmla="*/ 69525 h 2534306"/>
                    <a:gd name="connsiteX48" fmla="*/ 354145 w 1059805"/>
                    <a:gd name="connsiteY48" fmla="*/ 49861 h 2534306"/>
                    <a:gd name="connsiteX49" fmla="*/ 357025 w 1059805"/>
                    <a:gd name="connsiteY49" fmla="*/ 48668 h 2534306"/>
                    <a:gd name="connsiteX50" fmla="*/ 354145 w 1059805"/>
                    <a:gd name="connsiteY50" fmla="*/ 47475 h 2534306"/>
                    <a:gd name="connsiteX51" fmla="*/ 346000 w 1059805"/>
                    <a:gd name="connsiteY51" fmla="*/ 27810 h 2534306"/>
                    <a:gd name="connsiteX52" fmla="*/ 354145 w 1059805"/>
                    <a:gd name="connsiteY52" fmla="*/ 8146 h 2534306"/>
                    <a:gd name="connsiteX53" fmla="*/ 373810 w 1059805"/>
                    <a:gd name="connsiteY53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2338136 h 2534306"/>
                    <a:gd name="connsiteX27" fmla="*/ 863635 w 1059805"/>
                    <a:gd name="connsiteY27" fmla="*/ 2534306 h 2534306"/>
                    <a:gd name="connsiteX28" fmla="*/ 196170 w 1059805"/>
                    <a:gd name="connsiteY28" fmla="*/ 2534306 h 2534306"/>
                    <a:gd name="connsiteX29" fmla="*/ 0 w 1059805"/>
                    <a:gd name="connsiteY29" fmla="*/ 2338136 h 2534306"/>
                    <a:gd name="connsiteX30" fmla="*/ 0 w 1059805"/>
                    <a:gd name="connsiteY30" fmla="*/ 1076843 h 2534306"/>
                    <a:gd name="connsiteX31" fmla="*/ 233629 w 1059805"/>
                    <a:gd name="connsiteY31" fmla="*/ 637440 h 2534306"/>
                    <a:gd name="connsiteX32" fmla="*/ 280070 w 1059805"/>
                    <a:gd name="connsiteY32" fmla="*/ 612232 h 2534306"/>
                    <a:gd name="connsiteX33" fmla="*/ 347488 w 1059805"/>
                    <a:gd name="connsiteY33" fmla="*/ 250293 h 2534306"/>
                    <a:gd name="connsiteX34" fmla="*/ 342910 w 1059805"/>
                    <a:gd name="connsiteY34" fmla="*/ 250293 h 2534306"/>
                    <a:gd name="connsiteX35" fmla="*/ 320186 w 1059805"/>
                    <a:gd name="connsiteY35" fmla="*/ 240881 h 2534306"/>
                    <a:gd name="connsiteX36" fmla="*/ 310773 w 1059805"/>
                    <a:gd name="connsiteY36" fmla="*/ 218157 h 2534306"/>
                    <a:gd name="connsiteX37" fmla="*/ 320186 w 1059805"/>
                    <a:gd name="connsiteY37" fmla="*/ 195433 h 2534306"/>
                    <a:gd name="connsiteX38" fmla="*/ 342910 w 1059805"/>
                    <a:gd name="connsiteY38" fmla="*/ 186021 h 2534306"/>
                    <a:gd name="connsiteX39" fmla="*/ 349707 w 1059805"/>
                    <a:gd name="connsiteY39" fmla="*/ 186021 h 2534306"/>
                    <a:gd name="connsiteX40" fmla="*/ 349707 w 1059805"/>
                    <a:gd name="connsiteY40" fmla="*/ 127928 h 2534306"/>
                    <a:gd name="connsiteX41" fmla="*/ 351310 w 1059805"/>
                    <a:gd name="connsiteY41" fmla="*/ 124060 h 2534306"/>
                    <a:gd name="connsiteX42" fmla="*/ 346000 w 1059805"/>
                    <a:gd name="connsiteY42" fmla="*/ 111241 h 2534306"/>
                    <a:gd name="connsiteX43" fmla="*/ 354145 w 1059805"/>
                    <a:gd name="connsiteY43" fmla="*/ 91577 h 2534306"/>
                    <a:gd name="connsiteX44" fmla="*/ 357026 w 1059805"/>
                    <a:gd name="connsiteY44" fmla="*/ 90383 h 2534306"/>
                    <a:gd name="connsiteX45" fmla="*/ 354145 w 1059805"/>
                    <a:gd name="connsiteY45" fmla="*/ 89190 h 2534306"/>
                    <a:gd name="connsiteX46" fmla="*/ 346000 w 1059805"/>
                    <a:gd name="connsiteY46" fmla="*/ 69525 h 2534306"/>
                    <a:gd name="connsiteX47" fmla="*/ 354145 w 1059805"/>
                    <a:gd name="connsiteY47" fmla="*/ 49861 h 2534306"/>
                    <a:gd name="connsiteX48" fmla="*/ 357025 w 1059805"/>
                    <a:gd name="connsiteY48" fmla="*/ 48668 h 2534306"/>
                    <a:gd name="connsiteX49" fmla="*/ 354145 w 1059805"/>
                    <a:gd name="connsiteY49" fmla="*/ 47475 h 2534306"/>
                    <a:gd name="connsiteX50" fmla="*/ 346000 w 1059805"/>
                    <a:gd name="connsiteY50" fmla="*/ 27810 h 2534306"/>
                    <a:gd name="connsiteX51" fmla="*/ 354145 w 1059805"/>
                    <a:gd name="connsiteY51" fmla="*/ 8146 h 2534306"/>
                    <a:gd name="connsiteX52" fmla="*/ 373810 w 1059805"/>
                    <a:gd name="connsiteY52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2338136 h 2534306"/>
                    <a:gd name="connsiteX26" fmla="*/ 863635 w 1059805"/>
                    <a:gd name="connsiteY26" fmla="*/ 2534306 h 2534306"/>
                    <a:gd name="connsiteX27" fmla="*/ 196170 w 1059805"/>
                    <a:gd name="connsiteY27" fmla="*/ 2534306 h 2534306"/>
                    <a:gd name="connsiteX28" fmla="*/ 0 w 1059805"/>
                    <a:gd name="connsiteY28" fmla="*/ 2338136 h 2534306"/>
                    <a:gd name="connsiteX29" fmla="*/ 0 w 1059805"/>
                    <a:gd name="connsiteY29" fmla="*/ 1076843 h 2534306"/>
                    <a:gd name="connsiteX30" fmla="*/ 233629 w 1059805"/>
                    <a:gd name="connsiteY30" fmla="*/ 637440 h 2534306"/>
                    <a:gd name="connsiteX31" fmla="*/ 280070 w 1059805"/>
                    <a:gd name="connsiteY31" fmla="*/ 612232 h 2534306"/>
                    <a:gd name="connsiteX32" fmla="*/ 347488 w 1059805"/>
                    <a:gd name="connsiteY32" fmla="*/ 250293 h 2534306"/>
                    <a:gd name="connsiteX33" fmla="*/ 342910 w 1059805"/>
                    <a:gd name="connsiteY33" fmla="*/ 250293 h 2534306"/>
                    <a:gd name="connsiteX34" fmla="*/ 320186 w 1059805"/>
                    <a:gd name="connsiteY34" fmla="*/ 240881 h 2534306"/>
                    <a:gd name="connsiteX35" fmla="*/ 310773 w 1059805"/>
                    <a:gd name="connsiteY35" fmla="*/ 218157 h 2534306"/>
                    <a:gd name="connsiteX36" fmla="*/ 320186 w 1059805"/>
                    <a:gd name="connsiteY36" fmla="*/ 195433 h 2534306"/>
                    <a:gd name="connsiteX37" fmla="*/ 342910 w 1059805"/>
                    <a:gd name="connsiteY37" fmla="*/ 186021 h 2534306"/>
                    <a:gd name="connsiteX38" fmla="*/ 349707 w 1059805"/>
                    <a:gd name="connsiteY38" fmla="*/ 186021 h 2534306"/>
                    <a:gd name="connsiteX39" fmla="*/ 349707 w 1059805"/>
                    <a:gd name="connsiteY39" fmla="*/ 127928 h 2534306"/>
                    <a:gd name="connsiteX40" fmla="*/ 351310 w 1059805"/>
                    <a:gd name="connsiteY40" fmla="*/ 124060 h 2534306"/>
                    <a:gd name="connsiteX41" fmla="*/ 346000 w 1059805"/>
                    <a:gd name="connsiteY41" fmla="*/ 111241 h 2534306"/>
                    <a:gd name="connsiteX42" fmla="*/ 354145 w 1059805"/>
                    <a:gd name="connsiteY42" fmla="*/ 91577 h 2534306"/>
                    <a:gd name="connsiteX43" fmla="*/ 357026 w 1059805"/>
                    <a:gd name="connsiteY43" fmla="*/ 90383 h 2534306"/>
                    <a:gd name="connsiteX44" fmla="*/ 354145 w 1059805"/>
                    <a:gd name="connsiteY44" fmla="*/ 89190 h 2534306"/>
                    <a:gd name="connsiteX45" fmla="*/ 346000 w 1059805"/>
                    <a:gd name="connsiteY45" fmla="*/ 69525 h 2534306"/>
                    <a:gd name="connsiteX46" fmla="*/ 354145 w 1059805"/>
                    <a:gd name="connsiteY46" fmla="*/ 49861 h 2534306"/>
                    <a:gd name="connsiteX47" fmla="*/ 357025 w 1059805"/>
                    <a:gd name="connsiteY47" fmla="*/ 48668 h 2534306"/>
                    <a:gd name="connsiteX48" fmla="*/ 354145 w 1059805"/>
                    <a:gd name="connsiteY48" fmla="*/ 47475 h 2534306"/>
                    <a:gd name="connsiteX49" fmla="*/ 346000 w 1059805"/>
                    <a:gd name="connsiteY49" fmla="*/ 27810 h 2534306"/>
                    <a:gd name="connsiteX50" fmla="*/ 354145 w 1059805"/>
                    <a:gd name="connsiteY50" fmla="*/ 8146 h 2534306"/>
                    <a:gd name="connsiteX51" fmla="*/ 373810 w 1059805"/>
                    <a:gd name="connsiteY51" fmla="*/ 0 h 253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059805" h="2534306">
                      <a:moveTo>
                        <a:pt x="373810" y="0"/>
                      </a:moveTo>
                      <a:lnTo>
                        <a:pt x="685290" y="0"/>
                      </a:lnTo>
                      <a:cubicBezTo>
                        <a:pt x="700649" y="0"/>
                        <a:pt x="713101" y="12451"/>
                        <a:pt x="713101" y="27811"/>
                      </a:cubicBezTo>
                      <a:lnTo>
                        <a:pt x="713100" y="27811"/>
                      </a:lnTo>
                      <a:cubicBezTo>
                        <a:pt x="713100" y="35490"/>
                        <a:pt x="709987" y="42443"/>
                        <a:pt x="704954" y="47476"/>
                      </a:cubicBezTo>
                      <a:lnTo>
                        <a:pt x="702077" y="48668"/>
                      </a:lnTo>
                      <a:lnTo>
                        <a:pt x="704955" y="49861"/>
                      </a:lnTo>
                      <a:cubicBezTo>
                        <a:pt x="709988" y="54894"/>
                        <a:pt x="713101" y="61846"/>
                        <a:pt x="713101" y="69526"/>
                      </a:cubicBezTo>
                      <a:lnTo>
                        <a:pt x="713100" y="69526"/>
                      </a:lnTo>
                      <a:cubicBezTo>
                        <a:pt x="713100" y="77205"/>
                        <a:pt x="709987" y="84158"/>
                        <a:pt x="704954" y="89191"/>
                      </a:cubicBezTo>
                      <a:lnTo>
                        <a:pt x="702075" y="90384"/>
                      </a:lnTo>
                      <a:lnTo>
                        <a:pt x="704955" y="91577"/>
                      </a:lnTo>
                      <a:cubicBezTo>
                        <a:pt x="709988" y="96610"/>
                        <a:pt x="713101" y="103562"/>
                        <a:pt x="713101" y="111242"/>
                      </a:cubicBezTo>
                      <a:lnTo>
                        <a:pt x="713100" y="111242"/>
                      </a:lnTo>
                      <a:lnTo>
                        <a:pt x="707791" y="124061"/>
                      </a:lnTo>
                      <a:lnTo>
                        <a:pt x="709392" y="127928"/>
                      </a:lnTo>
                      <a:lnTo>
                        <a:pt x="709392" y="186021"/>
                      </a:lnTo>
                      <a:lnTo>
                        <a:pt x="716190" y="186021"/>
                      </a:lnTo>
                      <a:cubicBezTo>
                        <a:pt x="733939" y="186021"/>
                        <a:pt x="748327" y="200409"/>
                        <a:pt x="748327" y="218157"/>
                      </a:cubicBezTo>
                      <a:lnTo>
                        <a:pt x="748326" y="218157"/>
                      </a:lnTo>
                      <a:cubicBezTo>
                        <a:pt x="748326" y="227032"/>
                        <a:pt x="744729" y="235066"/>
                        <a:pt x="738914" y="240882"/>
                      </a:cubicBezTo>
                      <a:lnTo>
                        <a:pt x="718824" y="249203"/>
                      </a:lnTo>
                      <a:lnTo>
                        <a:pt x="787200" y="616284"/>
                      </a:lnTo>
                      <a:lnTo>
                        <a:pt x="826176" y="637440"/>
                      </a:lnTo>
                      <a:cubicBezTo>
                        <a:pt x="967131" y="732667"/>
                        <a:pt x="1059805" y="893933"/>
                        <a:pt x="1059805" y="1076843"/>
                      </a:cubicBezTo>
                      <a:lnTo>
                        <a:pt x="1059805" y="2338136"/>
                      </a:lnTo>
                      <a:cubicBezTo>
                        <a:pt x="1059805" y="2446478"/>
                        <a:pt x="971977" y="2534306"/>
                        <a:pt x="863635" y="2534306"/>
                      </a:cubicBezTo>
                      <a:lnTo>
                        <a:pt x="196170" y="2534306"/>
                      </a:lnTo>
                      <a:cubicBezTo>
                        <a:pt x="87828" y="2534306"/>
                        <a:pt x="0" y="2446478"/>
                        <a:pt x="0" y="2338136"/>
                      </a:cubicBezTo>
                      <a:lnTo>
                        <a:pt x="0" y="1076843"/>
                      </a:lnTo>
                      <a:cubicBezTo>
                        <a:pt x="0" y="893933"/>
                        <a:pt x="92674" y="732667"/>
                        <a:pt x="233629" y="637440"/>
                      </a:cubicBezTo>
                      <a:lnTo>
                        <a:pt x="280070" y="612232"/>
                      </a:lnTo>
                      <a:lnTo>
                        <a:pt x="347488" y="250293"/>
                      </a:lnTo>
                      <a:lnTo>
                        <a:pt x="342910" y="250293"/>
                      </a:lnTo>
                      <a:cubicBezTo>
                        <a:pt x="334036" y="250293"/>
                        <a:pt x="326001" y="246696"/>
                        <a:pt x="320186" y="240881"/>
                      </a:cubicBezTo>
                      <a:lnTo>
                        <a:pt x="310773" y="218157"/>
                      </a:lnTo>
                      <a:lnTo>
                        <a:pt x="320186" y="195433"/>
                      </a:lnTo>
                      <a:cubicBezTo>
                        <a:pt x="326001" y="189618"/>
                        <a:pt x="334036" y="186021"/>
                        <a:pt x="342910" y="186021"/>
                      </a:cubicBezTo>
                      <a:lnTo>
                        <a:pt x="349707" y="186021"/>
                      </a:lnTo>
                      <a:lnTo>
                        <a:pt x="349707" y="127928"/>
                      </a:lnTo>
                      <a:lnTo>
                        <a:pt x="351310" y="124060"/>
                      </a:lnTo>
                      <a:lnTo>
                        <a:pt x="346000" y="111241"/>
                      </a:lnTo>
                      <a:lnTo>
                        <a:pt x="354145" y="91577"/>
                      </a:lnTo>
                      <a:lnTo>
                        <a:pt x="357026" y="90383"/>
                      </a:lnTo>
                      <a:lnTo>
                        <a:pt x="354145" y="89190"/>
                      </a:lnTo>
                      <a:lnTo>
                        <a:pt x="346000" y="69525"/>
                      </a:lnTo>
                      <a:lnTo>
                        <a:pt x="354145" y="49861"/>
                      </a:lnTo>
                      <a:lnTo>
                        <a:pt x="357025" y="48668"/>
                      </a:lnTo>
                      <a:lnTo>
                        <a:pt x="354145" y="47475"/>
                      </a:lnTo>
                      <a:lnTo>
                        <a:pt x="346000" y="27810"/>
                      </a:lnTo>
                      <a:lnTo>
                        <a:pt x="354145" y="8146"/>
                      </a:lnTo>
                      <a:cubicBezTo>
                        <a:pt x="359178" y="3113"/>
                        <a:pt x="366131" y="0"/>
                        <a:pt x="37381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854EAB8E-1478-76EC-EE4E-48F0F93214CA}"/>
                    </a:ext>
                  </a:extLst>
                </p:cNvPr>
                <p:cNvSpPr/>
                <p:nvPr/>
              </p:nvSpPr>
              <p:spPr bwMode="auto">
                <a:xfrm>
                  <a:off x="-730809" y="1448780"/>
                  <a:ext cx="454584" cy="327682"/>
                </a:xfrm>
                <a:prstGeom prst="trapezoid">
                  <a:avLst>
                    <a:gd name="adj" fmla="val 16788"/>
                  </a:avLst>
                </a:pr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/>
                  </a:bgClr>
                </a:patt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E72EEFF1-1331-62BB-790A-6A0392CB82D2}"/>
                  </a:ext>
                </a:extLst>
              </p:cNvPr>
              <p:cNvGrpSpPr/>
              <p:nvPr/>
            </p:nvGrpSpPr>
            <p:grpSpPr>
              <a:xfrm rot="9608183">
                <a:off x="11371954" y="6588338"/>
                <a:ext cx="279651" cy="508294"/>
                <a:chOff x="-1033416" y="1448780"/>
                <a:chExt cx="1059805" cy="1926305"/>
              </a:xfrm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65083BA1-3AFE-647E-FB34-B21A45B29894}"/>
                    </a:ext>
                  </a:extLst>
                </p:cNvPr>
                <p:cNvSpPr/>
                <p:nvPr/>
              </p:nvSpPr>
              <p:spPr>
                <a:xfrm>
                  <a:off x="-1033416" y="1628803"/>
                  <a:ext cx="1059805" cy="1746282"/>
                </a:xfrm>
                <a:custGeom>
                  <a:avLst/>
                  <a:gdLst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351225 h 2534306"/>
                    <a:gd name="connsiteX33" fmla="*/ 0 w 1059805"/>
                    <a:gd name="connsiteY33" fmla="*/ 1076843 h 2534306"/>
                    <a:gd name="connsiteX34" fmla="*/ 233629 w 1059805"/>
                    <a:gd name="connsiteY34" fmla="*/ 637440 h 2534306"/>
                    <a:gd name="connsiteX35" fmla="*/ 280070 w 1059805"/>
                    <a:gd name="connsiteY35" fmla="*/ 612232 h 2534306"/>
                    <a:gd name="connsiteX36" fmla="*/ 347488 w 1059805"/>
                    <a:gd name="connsiteY36" fmla="*/ 250293 h 2534306"/>
                    <a:gd name="connsiteX37" fmla="*/ 342910 w 1059805"/>
                    <a:gd name="connsiteY37" fmla="*/ 250293 h 2534306"/>
                    <a:gd name="connsiteX38" fmla="*/ 320186 w 1059805"/>
                    <a:gd name="connsiteY38" fmla="*/ 240881 h 2534306"/>
                    <a:gd name="connsiteX39" fmla="*/ 310773 w 1059805"/>
                    <a:gd name="connsiteY39" fmla="*/ 218157 h 2534306"/>
                    <a:gd name="connsiteX40" fmla="*/ 320186 w 1059805"/>
                    <a:gd name="connsiteY40" fmla="*/ 195433 h 2534306"/>
                    <a:gd name="connsiteX41" fmla="*/ 342910 w 1059805"/>
                    <a:gd name="connsiteY41" fmla="*/ 186021 h 2534306"/>
                    <a:gd name="connsiteX42" fmla="*/ 349707 w 1059805"/>
                    <a:gd name="connsiteY42" fmla="*/ 186021 h 2534306"/>
                    <a:gd name="connsiteX43" fmla="*/ 349707 w 1059805"/>
                    <a:gd name="connsiteY43" fmla="*/ 127928 h 2534306"/>
                    <a:gd name="connsiteX44" fmla="*/ 351310 w 1059805"/>
                    <a:gd name="connsiteY44" fmla="*/ 124060 h 2534306"/>
                    <a:gd name="connsiteX45" fmla="*/ 346000 w 1059805"/>
                    <a:gd name="connsiteY45" fmla="*/ 111241 h 2534306"/>
                    <a:gd name="connsiteX46" fmla="*/ 354145 w 1059805"/>
                    <a:gd name="connsiteY46" fmla="*/ 91577 h 2534306"/>
                    <a:gd name="connsiteX47" fmla="*/ 357026 w 1059805"/>
                    <a:gd name="connsiteY47" fmla="*/ 90383 h 2534306"/>
                    <a:gd name="connsiteX48" fmla="*/ 354145 w 1059805"/>
                    <a:gd name="connsiteY48" fmla="*/ 89190 h 2534306"/>
                    <a:gd name="connsiteX49" fmla="*/ 346000 w 1059805"/>
                    <a:gd name="connsiteY49" fmla="*/ 69525 h 2534306"/>
                    <a:gd name="connsiteX50" fmla="*/ 354145 w 1059805"/>
                    <a:gd name="connsiteY50" fmla="*/ 49861 h 2534306"/>
                    <a:gd name="connsiteX51" fmla="*/ 357025 w 1059805"/>
                    <a:gd name="connsiteY51" fmla="*/ 48668 h 2534306"/>
                    <a:gd name="connsiteX52" fmla="*/ 354145 w 1059805"/>
                    <a:gd name="connsiteY52" fmla="*/ 47475 h 2534306"/>
                    <a:gd name="connsiteX53" fmla="*/ 346000 w 1059805"/>
                    <a:gd name="connsiteY53" fmla="*/ 27810 h 2534306"/>
                    <a:gd name="connsiteX54" fmla="*/ 354145 w 1059805"/>
                    <a:gd name="connsiteY54" fmla="*/ 8146 h 2534306"/>
                    <a:gd name="connsiteX55" fmla="*/ 373810 w 1059805"/>
                    <a:gd name="connsiteY55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076843 h 2534306"/>
                    <a:gd name="connsiteX33" fmla="*/ 233629 w 1059805"/>
                    <a:gd name="connsiteY33" fmla="*/ 637440 h 2534306"/>
                    <a:gd name="connsiteX34" fmla="*/ 280070 w 1059805"/>
                    <a:gd name="connsiteY34" fmla="*/ 612232 h 2534306"/>
                    <a:gd name="connsiteX35" fmla="*/ 347488 w 1059805"/>
                    <a:gd name="connsiteY35" fmla="*/ 250293 h 2534306"/>
                    <a:gd name="connsiteX36" fmla="*/ 342910 w 1059805"/>
                    <a:gd name="connsiteY36" fmla="*/ 250293 h 2534306"/>
                    <a:gd name="connsiteX37" fmla="*/ 320186 w 1059805"/>
                    <a:gd name="connsiteY37" fmla="*/ 240881 h 2534306"/>
                    <a:gd name="connsiteX38" fmla="*/ 310773 w 1059805"/>
                    <a:gd name="connsiteY38" fmla="*/ 218157 h 2534306"/>
                    <a:gd name="connsiteX39" fmla="*/ 320186 w 1059805"/>
                    <a:gd name="connsiteY39" fmla="*/ 195433 h 2534306"/>
                    <a:gd name="connsiteX40" fmla="*/ 342910 w 1059805"/>
                    <a:gd name="connsiteY40" fmla="*/ 186021 h 2534306"/>
                    <a:gd name="connsiteX41" fmla="*/ 349707 w 1059805"/>
                    <a:gd name="connsiteY41" fmla="*/ 186021 h 2534306"/>
                    <a:gd name="connsiteX42" fmla="*/ 349707 w 1059805"/>
                    <a:gd name="connsiteY42" fmla="*/ 127928 h 2534306"/>
                    <a:gd name="connsiteX43" fmla="*/ 351310 w 1059805"/>
                    <a:gd name="connsiteY43" fmla="*/ 124060 h 2534306"/>
                    <a:gd name="connsiteX44" fmla="*/ 346000 w 1059805"/>
                    <a:gd name="connsiteY44" fmla="*/ 111241 h 2534306"/>
                    <a:gd name="connsiteX45" fmla="*/ 354145 w 1059805"/>
                    <a:gd name="connsiteY45" fmla="*/ 91577 h 2534306"/>
                    <a:gd name="connsiteX46" fmla="*/ 357026 w 1059805"/>
                    <a:gd name="connsiteY46" fmla="*/ 90383 h 2534306"/>
                    <a:gd name="connsiteX47" fmla="*/ 354145 w 1059805"/>
                    <a:gd name="connsiteY47" fmla="*/ 89190 h 2534306"/>
                    <a:gd name="connsiteX48" fmla="*/ 346000 w 1059805"/>
                    <a:gd name="connsiteY48" fmla="*/ 69525 h 2534306"/>
                    <a:gd name="connsiteX49" fmla="*/ 354145 w 1059805"/>
                    <a:gd name="connsiteY49" fmla="*/ 49861 h 2534306"/>
                    <a:gd name="connsiteX50" fmla="*/ 357025 w 1059805"/>
                    <a:gd name="connsiteY50" fmla="*/ 48668 h 2534306"/>
                    <a:gd name="connsiteX51" fmla="*/ 354145 w 1059805"/>
                    <a:gd name="connsiteY51" fmla="*/ 47475 h 2534306"/>
                    <a:gd name="connsiteX52" fmla="*/ 346000 w 1059805"/>
                    <a:gd name="connsiteY52" fmla="*/ 27810 h 2534306"/>
                    <a:gd name="connsiteX53" fmla="*/ 354145 w 1059805"/>
                    <a:gd name="connsiteY53" fmla="*/ 8146 h 2534306"/>
                    <a:gd name="connsiteX54" fmla="*/ 373810 w 1059805"/>
                    <a:gd name="connsiteY54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076843 h 2534306"/>
                    <a:gd name="connsiteX32" fmla="*/ 233629 w 1059805"/>
                    <a:gd name="connsiteY32" fmla="*/ 637440 h 2534306"/>
                    <a:gd name="connsiteX33" fmla="*/ 280070 w 1059805"/>
                    <a:gd name="connsiteY33" fmla="*/ 612232 h 2534306"/>
                    <a:gd name="connsiteX34" fmla="*/ 347488 w 1059805"/>
                    <a:gd name="connsiteY34" fmla="*/ 250293 h 2534306"/>
                    <a:gd name="connsiteX35" fmla="*/ 342910 w 1059805"/>
                    <a:gd name="connsiteY35" fmla="*/ 250293 h 2534306"/>
                    <a:gd name="connsiteX36" fmla="*/ 320186 w 1059805"/>
                    <a:gd name="connsiteY36" fmla="*/ 240881 h 2534306"/>
                    <a:gd name="connsiteX37" fmla="*/ 310773 w 1059805"/>
                    <a:gd name="connsiteY37" fmla="*/ 218157 h 2534306"/>
                    <a:gd name="connsiteX38" fmla="*/ 320186 w 1059805"/>
                    <a:gd name="connsiteY38" fmla="*/ 195433 h 2534306"/>
                    <a:gd name="connsiteX39" fmla="*/ 342910 w 1059805"/>
                    <a:gd name="connsiteY39" fmla="*/ 186021 h 2534306"/>
                    <a:gd name="connsiteX40" fmla="*/ 349707 w 1059805"/>
                    <a:gd name="connsiteY40" fmla="*/ 186021 h 2534306"/>
                    <a:gd name="connsiteX41" fmla="*/ 349707 w 1059805"/>
                    <a:gd name="connsiteY41" fmla="*/ 127928 h 2534306"/>
                    <a:gd name="connsiteX42" fmla="*/ 351310 w 1059805"/>
                    <a:gd name="connsiteY42" fmla="*/ 124060 h 2534306"/>
                    <a:gd name="connsiteX43" fmla="*/ 346000 w 1059805"/>
                    <a:gd name="connsiteY43" fmla="*/ 111241 h 2534306"/>
                    <a:gd name="connsiteX44" fmla="*/ 354145 w 1059805"/>
                    <a:gd name="connsiteY44" fmla="*/ 91577 h 2534306"/>
                    <a:gd name="connsiteX45" fmla="*/ 357026 w 1059805"/>
                    <a:gd name="connsiteY45" fmla="*/ 90383 h 2534306"/>
                    <a:gd name="connsiteX46" fmla="*/ 354145 w 1059805"/>
                    <a:gd name="connsiteY46" fmla="*/ 89190 h 2534306"/>
                    <a:gd name="connsiteX47" fmla="*/ 346000 w 1059805"/>
                    <a:gd name="connsiteY47" fmla="*/ 69525 h 2534306"/>
                    <a:gd name="connsiteX48" fmla="*/ 354145 w 1059805"/>
                    <a:gd name="connsiteY48" fmla="*/ 49861 h 2534306"/>
                    <a:gd name="connsiteX49" fmla="*/ 357025 w 1059805"/>
                    <a:gd name="connsiteY49" fmla="*/ 48668 h 2534306"/>
                    <a:gd name="connsiteX50" fmla="*/ 354145 w 1059805"/>
                    <a:gd name="connsiteY50" fmla="*/ 47475 h 2534306"/>
                    <a:gd name="connsiteX51" fmla="*/ 346000 w 1059805"/>
                    <a:gd name="connsiteY51" fmla="*/ 27810 h 2534306"/>
                    <a:gd name="connsiteX52" fmla="*/ 354145 w 1059805"/>
                    <a:gd name="connsiteY52" fmla="*/ 8146 h 2534306"/>
                    <a:gd name="connsiteX53" fmla="*/ 373810 w 1059805"/>
                    <a:gd name="connsiteY53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2338136 h 2534306"/>
                    <a:gd name="connsiteX27" fmla="*/ 863635 w 1059805"/>
                    <a:gd name="connsiteY27" fmla="*/ 2534306 h 2534306"/>
                    <a:gd name="connsiteX28" fmla="*/ 196170 w 1059805"/>
                    <a:gd name="connsiteY28" fmla="*/ 2534306 h 2534306"/>
                    <a:gd name="connsiteX29" fmla="*/ 0 w 1059805"/>
                    <a:gd name="connsiteY29" fmla="*/ 2338136 h 2534306"/>
                    <a:gd name="connsiteX30" fmla="*/ 0 w 1059805"/>
                    <a:gd name="connsiteY30" fmla="*/ 1076843 h 2534306"/>
                    <a:gd name="connsiteX31" fmla="*/ 233629 w 1059805"/>
                    <a:gd name="connsiteY31" fmla="*/ 637440 h 2534306"/>
                    <a:gd name="connsiteX32" fmla="*/ 280070 w 1059805"/>
                    <a:gd name="connsiteY32" fmla="*/ 612232 h 2534306"/>
                    <a:gd name="connsiteX33" fmla="*/ 347488 w 1059805"/>
                    <a:gd name="connsiteY33" fmla="*/ 250293 h 2534306"/>
                    <a:gd name="connsiteX34" fmla="*/ 342910 w 1059805"/>
                    <a:gd name="connsiteY34" fmla="*/ 250293 h 2534306"/>
                    <a:gd name="connsiteX35" fmla="*/ 320186 w 1059805"/>
                    <a:gd name="connsiteY35" fmla="*/ 240881 h 2534306"/>
                    <a:gd name="connsiteX36" fmla="*/ 310773 w 1059805"/>
                    <a:gd name="connsiteY36" fmla="*/ 218157 h 2534306"/>
                    <a:gd name="connsiteX37" fmla="*/ 320186 w 1059805"/>
                    <a:gd name="connsiteY37" fmla="*/ 195433 h 2534306"/>
                    <a:gd name="connsiteX38" fmla="*/ 342910 w 1059805"/>
                    <a:gd name="connsiteY38" fmla="*/ 186021 h 2534306"/>
                    <a:gd name="connsiteX39" fmla="*/ 349707 w 1059805"/>
                    <a:gd name="connsiteY39" fmla="*/ 186021 h 2534306"/>
                    <a:gd name="connsiteX40" fmla="*/ 349707 w 1059805"/>
                    <a:gd name="connsiteY40" fmla="*/ 127928 h 2534306"/>
                    <a:gd name="connsiteX41" fmla="*/ 351310 w 1059805"/>
                    <a:gd name="connsiteY41" fmla="*/ 124060 h 2534306"/>
                    <a:gd name="connsiteX42" fmla="*/ 346000 w 1059805"/>
                    <a:gd name="connsiteY42" fmla="*/ 111241 h 2534306"/>
                    <a:gd name="connsiteX43" fmla="*/ 354145 w 1059805"/>
                    <a:gd name="connsiteY43" fmla="*/ 91577 h 2534306"/>
                    <a:gd name="connsiteX44" fmla="*/ 357026 w 1059805"/>
                    <a:gd name="connsiteY44" fmla="*/ 90383 h 2534306"/>
                    <a:gd name="connsiteX45" fmla="*/ 354145 w 1059805"/>
                    <a:gd name="connsiteY45" fmla="*/ 89190 h 2534306"/>
                    <a:gd name="connsiteX46" fmla="*/ 346000 w 1059805"/>
                    <a:gd name="connsiteY46" fmla="*/ 69525 h 2534306"/>
                    <a:gd name="connsiteX47" fmla="*/ 354145 w 1059805"/>
                    <a:gd name="connsiteY47" fmla="*/ 49861 h 2534306"/>
                    <a:gd name="connsiteX48" fmla="*/ 357025 w 1059805"/>
                    <a:gd name="connsiteY48" fmla="*/ 48668 h 2534306"/>
                    <a:gd name="connsiteX49" fmla="*/ 354145 w 1059805"/>
                    <a:gd name="connsiteY49" fmla="*/ 47475 h 2534306"/>
                    <a:gd name="connsiteX50" fmla="*/ 346000 w 1059805"/>
                    <a:gd name="connsiteY50" fmla="*/ 27810 h 2534306"/>
                    <a:gd name="connsiteX51" fmla="*/ 354145 w 1059805"/>
                    <a:gd name="connsiteY51" fmla="*/ 8146 h 2534306"/>
                    <a:gd name="connsiteX52" fmla="*/ 373810 w 1059805"/>
                    <a:gd name="connsiteY52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2338136 h 2534306"/>
                    <a:gd name="connsiteX26" fmla="*/ 863635 w 1059805"/>
                    <a:gd name="connsiteY26" fmla="*/ 2534306 h 2534306"/>
                    <a:gd name="connsiteX27" fmla="*/ 196170 w 1059805"/>
                    <a:gd name="connsiteY27" fmla="*/ 2534306 h 2534306"/>
                    <a:gd name="connsiteX28" fmla="*/ 0 w 1059805"/>
                    <a:gd name="connsiteY28" fmla="*/ 2338136 h 2534306"/>
                    <a:gd name="connsiteX29" fmla="*/ 0 w 1059805"/>
                    <a:gd name="connsiteY29" fmla="*/ 1076843 h 2534306"/>
                    <a:gd name="connsiteX30" fmla="*/ 233629 w 1059805"/>
                    <a:gd name="connsiteY30" fmla="*/ 637440 h 2534306"/>
                    <a:gd name="connsiteX31" fmla="*/ 280070 w 1059805"/>
                    <a:gd name="connsiteY31" fmla="*/ 612232 h 2534306"/>
                    <a:gd name="connsiteX32" fmla="*/ 347488 w 1059805"/>
                    <a:gd name="connsiteY32" fmla="*/ 250293 h 2534306"/>
                    <a:gd name="connsiteX33" fmla="*/ 342910 w 1059805"/>
                    <a:gd name="connsiteY33" fmla="*/ 250293 h 2534306"/>
                    <a:gd name="connsiteX34" fmla="*/ 320186 w 1059805"/>
                    <a:gd name="connsiteY34" fmla="*/ 240881 h 2534306"/>
                    <a:gd name="connsiteX35" fmla="*/ 310773 w 1059805"/>
                    <a:gd name="connsiteY35" fmla="*/ 218157 h 2534306"/>
                    <a:gd name="connsiteX36" fmla="*/ 320186 w 1059805"/>
                    <a:gd name="connsiteY36" fmla="*/ 195433 h 2534306"/>
                    <a:gd name="connsiteX37" fmla="*/ 342910 w 1059805"/>
                    <a:gd name="connsiteY37" fmla="*/ 186021 h 2534306"/>
                    <a:gd name="connsiteX38" fmla="*/ 349707 w 1059805"/>
                    <a:gd name="connsiteY38" fmla="*/ 186021 h 2534306"/>
                    <a:gd name="connsiteX39" fmla="*/ 349707 w 1059805"/>
                    <a:gd name="connsiteY39" fmla="*/ 127928 h 2534306"/>
                    <a:gd name="connsiteX40" fmla="*/ 351310 w 1059805"/>
                    <a:gd name="connsiteY40" fmla="*/ 124060 h 2534306"/>
                    <a:gd name="connsiteX41" fmla="*/ 346000 w 1059805"/>
                    <a:gd name="connsiteY41" fmla="*/ 111241 h 2534306"/>
                    <a:gd name="connsiteX42" fmla="*/ 354145 w 1059805"/>
                    <a:gd name="connsiteY42" fmla="*/ 91577 h 2534306"/>
                    <a:gd name="connsiteX43" fmla="*/ 357026 w 1059805"/>
                    <a:gd name="connsiteY43" fmla="*/ 90383 h 2534306"/>
                    <a:gd name="connsiteX44" fmla="*/ 354145 w 1059805"/>
                    <a:gd name="connsiteY44" fmla="*/ 89190 h 2534306"/>
                    <a:gd name="connsiteX45" fmla="*/ 346000 w 1059805"/>
                    <a:gd name="connsiteY45" fmla="*/ 69525 h 2534306"/>
                    <a:gd name="connsiteX46" fmla="*/ 354145 w 1059805"/>
                    <a:gd name="connsiteY46" fmla="*/ 49861 h 2534306"/>
                    <a:gd name="connsiteX47" fmla="*/ 357025 w 1059805"/>
                    <a:gd name="connsiteY47" fmla="*/ 48668 h 2534306"/>
                    <a:gd name="connsiteX48" fmla="*/ 354145 w 1059805"/>
                    <a:gd name="connsiteY48" fmla="*/ 47475 h 2534306"/>
                    <a:gd name="connsiteX49" fmla="*/ 346000 w 1059805"/>
                    <a:gd name="connsiteY49" fmla="*/ 27810 h 2534306"/>
                    <a:gd name="connsiteX50" fmla="*/ 354145 w 1059805"/>
                    <a:gd name="connsiteY50" fmla="*/ 8146 h 2534306"/>
                    <a:gd name="connsiteX51" fmla="*/ 373810 w 1059805"/>
                    <a:gd name="connsiteY51" fmla="*/ 0 h 253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059805" h="2534306">
                      <a:moveTo>
                        <a:pt x="373810" y="0"/>
                      </a:moveTo>
                      <a:lnTo>
                        <a:pt x="685290" y="0"/>
                      </a:lnTo>
                      <a:cubicBezTo>
                        <a:pt x="700649" y="0"/>
                        <a:pt x="713101" y="12451"/>
                        <a:pt x="713101" y="27811"/>
                      </a:cubicBezTo>
                      <a:lnTo>
                        <a:pt x="713100" y="27811"/>
                      </a:lnTo>
                      <a:cubicBezTo>
                        <a:pt x="713100" y="35490"/>
                        <a:pt x="709987" y="42443"/>
                        <a:pt x="704954" y="47476"/>
                      </a:cubicBezTo>
                      <a:lnTo>
                        <a:pt x="702077" y="48668"/>
                      </a:lnTo>
                      <a:lnTo>
                        <a:pt x="704955" y="49861"/>
                      </a:lnTo>
                      <a:cubicBezTo>
                        <a:pt x="709988" y="54894"/>
                        <a:pt x="713101" y="61846"/>
                        <a:pt x="713101" y="69526"/>
                      </a:cubicBezTo>
                      <a:lnTo>
                        <a:pt x="713100" y="69526"/>
                      </a:lnTo>
                      <a:cubicBezTo>
                        <a:pt x="713100" y="77205"/>
                        <a:pt x="709987" y="84158"/>
                        <a:pt x="704954" y="89191"/>
                      </a:cubicBezTo>
                      <a:lnTo>
                        <a:pt x="702075" y="90384"/>
                      </a:lnTo>
                      <a:lnTo>
                        <a:pt x="704955" y="91577"/>
                      </a:lnTo>
                      <a:cubicBezTo>
                        <a:pt x="709988" y="96610"/>
                        <a:pt x="713101" y="103562"/>
                        <a:pt x="713101" y="111242"/>
                      </a:cubicBezTo>
                      <a:lnTo>
                        <a:pt x="713100" y="111242"/>
                      </a:lnTo>
                      <a:lnTo>
                        <a:pt x="707791" y="124061"/>
                      </a:lnTo>
                      <a:lnTo>
                        <a:pt x="709392" y="127928"/>
                      </a:lnTo>
                      <a:lnTo>
                        <a:pt x="709392" y="186021"/>
                      </a:lnTo>
                      <a:lnTo>
                        <a:pt x="716190" y="186021"/>
                      </a:lnTo>
                      <a:cubicBezTo>
                        <a:pt x="733939" y="186021"/>
                        <a:pt x="748327" y="200409"/>
                        <a:pt x="748327" y="218157"/>
                      </a:cubicBezTo>
                      <a:lnTo>
                        <a:pt x="748326" y="218157"/>
                      </a:lnTo>
                      <a:cubicBezTo>
                        <a:pt x="748326" y="227032"/>
                        <a:pt x="744729" y="235066"/>
                        <a:pt x="738914" y="240882"/>
                      </a:cubicBezTo>
                      <a:lnTo>
                        <a:pt x="718824" y="249203"/>
                      </a:lnTo>
                      <a:lnTo>
                        <a:pt x="787200" y="616284"/>
                      </a:lnTo>
                      <a:lnTo>
                        <a:pt x="826176" y="637440"/>
                      </a:lnTo>
                      <a:cubicBezTo>
                        <a:pt x="967131" y="732667"/>
                        <a:pt x="1059805" y="893933"/>
                        <a:pt x="1059805" y="1076843"/>
                      </a:cubicBezTo>
                      <a:lnTo>
                        <a:pt x="1059805" y="2338136"/>
                      </a:lnTo>
                      <a:cubicBezTo>
                        <a:pt x="1059805" y="2446478"/>
                        <a:pt x="971977" y="2534306"/>
                        <a:pt x="863635" y="2534306"/>
                      </a:cubicBezTo>
                      <a:lnTo>
                        <a:pt x="196170" y="2534306"/>
                      </a:lnTo>
                      <a:cubicBezTo>
                        <a:pt x="87828" y="2534306"/>
                        <a:pt x="0" y="2446478"/>
                        <a:pt x="0" y="2338136"/>
                      </a:cubicBezTo>
                      <a:lnTo>
                        <a:pt x="0" y="1076843"/>
                      </a:lnTo>
                      <a:cubicBezTo>
                        <a:pt x="0" y="893933"/>
                        <a:pt x="92674" y="732667"/>
                        <a:pt x="233629" y="637440"/>
                      </a:cubicBezTo>
                      <a:lnTo>
                        <a:pt x="280070" y="612232"/>
                      </a:lnTo>
                      <a:lnTo>
                        <a:pt x="347488" y="250293"/>
                      </a:lnTo>
                      <a:lnTo>
                        <a:pt x="342910" y="250293"/>
                      </a:lnTo>
                      <a:cubicBezTo>
                        <a:pt x="334036" y="250293"/>
                        <a:pt x="326001" y="246696"/>
                        <a:pt x="320186" y="240881"/>
                      </a:cubicBezTo>
                      <a:lnTo>
                        <a:pt x="310773" y="218157"/>
                      </a:lnTo>
                      <a:lnTo>
                        <a:pt x="320186" y="195433"/>
                      </a:lnTo>
                      <a:cubicBezTo>
                        <a:pt x="326001" y="189618"/>
                        <a:pt x="334036" y="186021"/>
                        <a:pt x="342910" y="186021"/>
                      </a:cubicBezTo>
                      <a:lnTo>
                        <a:pt x="349707" y="186021"/>
                      </a:lnTo>
                      <a:lnTo>
                        <a:pt x="349707" y="127928"/>
                      </a:lnTo>
                      <a:lnTo>
                        <a:pt x="351310" y="124060"/>
                      </a:lnTo>
                      <a:lnTo>
                        <a:pt x="346000" y="111241"/>
                      </a:lnTo>
                      <a:lnTo>
                        <a:pt x="354145" y="91577"/>
                      </a:lnTo>
                      <a:lnTo>
                        <a:pt x="357026" y="90383"/>
                      </a:lnTo>
                      <a:lnTo>
                        <a:pt x="354145" y="89190"/>
                      </a:lnTo>
                      <a:lnTo>
                        <a:pt x="346000" y="69525"/>
                      </a:lnTo>
                      <a:lnTo>
                        <a:pt x="354145" y="49861"/>
                      </a:lnTo>
                      <a:lnTo>
                        <a:pt x="357025" y="48668"/>
                      </a:lnTo>
                      <a:lnTo>
                        <a:pt x="354145" y="47475"/>
                      </a:lnTo>
                      <a:lnTo>
                        <a:pt x="346000" y="27810"/>
                      </a:lnTo>
                      <a:lnTo>
                        <a:pt x="354145" y="8146"/>
                      </a:lnTo>
                      <a:cubicBezTo>
                        <a:pt x="359178" y="3113"/>
                        <a:pt x="366131" y="0"/>
                        <a:pt x="3738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台形 146">
                  <a:extLst>
                    <a:ext uri="{FF2B5EF4-FFF2-40B4-BE49-F238E27FC236}">
                      <a16:creationId xmlns:a16="http://schemas.microsoft.com/office/drawing/2014/main" id="{7B3BD797-1EC3-17DB-2CB3-E49F520E4B54}"/>
                    </a:ext>
                  </a:extLst>
                </p:cNvPr>
                <p:cNvSpPr/>
                <p:nvPr/>
              </p:nvSpPr>
              <p:spPr bwMode="auto">
                <a:xfrm>
                  <a:off x="-730809" y="1448780"/>
                  <a:ext cx="454584" cy="327682"/>
                </a:xfrm>
                <a:prstGeom prst="trapezoid">
                  <a:avLst>
                    <a:gd name="adj" fmla="val 16788"/>
                  </a:avLst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47634A69-4FF8-E185-7735-3483ECEABC1C}"/>
                  </a:ext>
                </a:extLst>
              </p:cNvPr>
              <p:cNvGrpSpPr/>
              <p:nvPr/>
            </p:nvGrpSpPr>
            <p:grpSpPr>
              <a:xfrm rot="5400000">
                <a:off x="11006613" y="6817814"/>
                <a:ext cx="279310" cy="412791"/>
                <a:chOff x="6413714" y="6587914"/>
                <a:chExt cx="364080" cy="54419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43" name="四角形: 角を丸くする 142">
                  <a:extLst>
                    <a:ext uri="{FF2B5EF4-FFF2-40B4-BE49-F238E27FC236}">
                      <a16:creationId xmlns:a16="http://schemas.microsoft.com/office/drawing/2014/main" id="{F549323F-120B-BC2E-5FF4-355098CE32DD}"/>
                    </a:ext>
                  </a:extLst>
                </p:cNvPr>
                <p:cNvSpPr/>
                <p:nvPr/>
              </p:nvSpPr>
              <p:spPr bwMode="auto">
                <a:xfrm>
                  <a:off x="6413714" y="6617951"/>
                  <a:ext cx="364080" cy="483242"/>
                </a:xfrm>
                <a:prstGeom prst="roundRect">
                  <a:avLst/>
                </a:prstGeom>
                <a:solidFill>
                  <a:srgbClr val="FFC000"/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四角形: 角を丸くする 143">
                  <a:extLst>
                    <a:ext uri="{FF2B5EF4-FFF2-40B4-BE49-F238E27FC236}">
                      <a16:creationId xmlns:a16="http://schemas.microsoft.com/office/drawing/2014/main" id="{21212EFB-1DEC-1C09-A9C9-C687BA32C12F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6587914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四角形: 角を丸くする 144">
                  <a:extLst>
                    <a:ext uri="{FF2B5EF4-FFF2-40B4-BE49-F238E27FC236}">
                      <a16:creationId xmlns:a16="http://schemas.microsoft.com/office/drawing/2014/main" id="{BE54262C-11D4-A917-599F-24233B9C8DC8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7086389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EC294B54-919E-788E-6551-82719FAE0BC6}"/>
                  </a:ext>
                </a:extLst>
              </p:cNvPr>
              <p:cNvGrpSpPr/>
              <p:nvPr/>
            </p:nvGrpSpPr>
            <p:grpSpPr>
              <a:xfrm rot="9438102">
                <a:off x="11040605" y="6405390"/>
                <a:ext cx="447149" cy="496497"/>
                <a:chOff x="8354976" y="6737350"/>
                <a:chExt cx="447149" cy="496497"/>
              </a:xfrm>
            </p:grpSpPr>
            <p:sp>
              <p:nvSpPr>
                <p:cNvPr id="138" name="星: 12 pt 137">
                  <a:extLst>
                    <a:ext uri="{FF2B5EF4-FFF2-40B4-BE49-F238E27FC236}">
                      <a16:creationId xmlns:a16="http://schemas.microsoft.com/office/drawing/2014/main" id="{E7B2209E-135D-89A5-3ABC-0B23E2EBCD12}"/>
                    </a:ext>
                  </a:extLst>
                </p:cNvPr>
                <p:cNvSpPr/>
                <p:nvPr/>
              </p:nvSpPr>
              <p:spPr bwMode="auto">
                <a:xfrm rot="900000">
                  <a:off x="8602013" y="6737350"/>
                  <a:ext cx="200112" cy="337571"/>
                </a:xfrm>
                <a:prstGeom prst="star12">
                  <a:avLst>
                    <a:gd name="adj" fmla="val 42687"/>
                  </a:avLst>
                </a:prstGeom>
                <a:solidFill>
                  <a:srgbClr val="FFFF99"/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920CD9B4-23A0-54D8-148C-5BE34ABADABB}"/>
                    </a:ext>
                  </a:extLst>
                </p:cNvPr>
                <p:cNvGrpSpPr/>
                <p:nvPr/>
              </p:nvGrpSpPr>
              <p:grpSpPr>
                <a:xfrm>
                  <a:off x="8354976" y="7057095"/>
                  <a:ext cx="338174" cy="176752"/>
                  <a:chOff x="6413714" y="6587914"/>
                  <a:chExt cx="364080" cy="54419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40" name="四角形: 角を丸くする 139">
                    <a:extLst>
                      <a:ext uri="{FF2B5EF4-FFF2-40B4-BE49-F238E27FC236}">
                        <a16:creationId xmlns:a16="http://schemas.microsoft.com/office/drawing/2014/main" id="{F22BD019-D580-0FD1-DDB2-75E8C0693F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3714" y="6617951"/>
                    <a:ext cx="364080" cy="48324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1" name="四角形: 角を丸くする 140">
                    <a:extLst>
                      <a:ext uri="{FF2B5EF4-FFF2-40B4-BE49-F238E27FC236}">
                        <a16:creationId xmlns:a16="http://schemas.microsoft.com/office/drawing/2014/main" id="{73F50B70-655C-ADB2-BE5E-E67945CACFA0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13714" y="6587914"/>
                    <a:ext cx="36408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" name="四角形: 角を丸くする 141">
                    <a:extLst>
                      <a:ext uri="{FF2B5EF4-FFF2-40B4-BE49-F238E27FC236}">
                        <a16:creationId xmlns:a16="http://schemas.microsoft.com/office/drawing/2014/main" id="{538051E3-3B3F-7B19-62FA-330697E207DD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13714" y="7086389"/>
                    <a:ext cx="36408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71DEE92F-FCA9-7B49-CA53-17DCCA80DC2F}"/>
                </a:ext>
              </a:extLst>
            </p:cNvPr>
            <p:cNvGrpSpPr/>
            <p:nvPr/>
          </p:nvGrpSpPr>
          <p:grpSpPr>
            <a:xfrm>
              <a:off x="246028" y="498032"/>
              <a:ext cx="783060" cy="422315"/>
              <a:chOff x="6758359" y="167068"/>
              <a:chExt cx="783060" cy="422315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A54D7A5E-3C15-84A3-5391-F8CDEF7A0052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1" name="四角形: 上の 2 つの角を丸める 130">
                <a:extLst>
                  <a:ext uri="{FF2B5EF4-FFF2-40B4-BE49-F238E27FC236}">
                    <a16:creationId xmlns:a16="http://schemas.microsoft.com/office/drawing/2014/main" id="{80188082-8BB9-4795-B394-6940DCE71CE4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DAA71C6A-E2CD-907A-B118-A5194BCDEA25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7C66C3AC-BBDB-3784-CA99-9563FA9AB98D}"/>
                </a:ext>
              </a:extLst>
            </p:cNvPr>
            <p:cNvGrpSpPr/>
            <p:nvPr/>
          </p:nvGrpSpPr>
          <p:grpSpPr>
            <a:xfrm flipH="1">
              <a:off x="1084228" y="498032"/>
              <a:ext cx="783060" cy="422315"/>
              <a:chOff x="6758359" y="167068"/>
              <a:chExt cx="783060" cy="422315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0E39CEAD-8343-5AE1-D551-DFE62006FA79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5CAA5981-AA55-308A-784B-F8E4D3BC8802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B4063AC6-FF71-2044-5FE0-5D5304276970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1B6A9F0F-9AD2-4192-608D-0533EB2450C1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635319" y="793630"/>
            <a:ext cx="5540430" cy="52049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ゴミの分別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してへん人が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おるねぇ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43963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1B6A9F0F-9AD2-4192-608D-0533EB2450C1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635319" y="793630"/>
            <a:ext cx="5540430" cy="52049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分別してるか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チェック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してるで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073903A-CE41-9B3E-78C0-85841D933E8B}"/>
              </a:ext>
            </a:extLst>
          </p:cNvPr>
          <p:cNvGrpSpPr/>
          <p:nvPr/>
        </p:nvGrpSpPr>
        <p:grpSpPr>
          <a:xfrm>
            <a:off x="6785196" y="3848330"/>
            <a:ext cx="2850198" cy="2666589"/>
            <a:chOff x="-4106297" y="1714836"/>
            <a:chExt cx="4015064" cy="375641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7D2AC8D-1A7D-8FAB-50C4-59660F4CAC83}"/>
                </a:ext>
              </a:extLst>
            </p:cNvPr>
            <p:cNvGrpSpPr/>
            <p:nvPr/>
          </p:nvGrpSpPr>
          <p:grpSpPr>
            <a:xfrm>
              <a:off x="-3416757" y="2543866"/>
              <a:ext cx="3325524" cy="2740408"/>
              <a:chOff x="-3712106" y="7060748"/>
              <a:chExt cx="3325524" cy="2740408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98437F9C-0C29-406F-3122-6033EF0F0245}"/>
                  </a:ext>
                </a:extLst>
              </p:cNvPr>
              <p:cNvGrpSpPr/>
              <p:nvPr/>
            </p:nvGrpSpPr>
            <p:grpSpPr>
              <a:xfrm>
                <a:off x="-2812993" y="7060748"/>
                <a:ext cx="1572658" cy="1659624"/>
                <a:chOff x="4934860" y="3588524"/>
                <a:chExt cx="1242932" cy="1311665"/>
              </a:xfrm>
              <a:solidFill>
                <a:srgbClr val="0066FF"/>
              </a:solidFill>
            </p:grpSpPr>
            <p:sp>
              <p:nvSpPr>
                <p:cNvPr id="47" name="台形 46">
                  <a:extLst>
                    <a:ext uri="{FF2B5EF4-FFF2-40B4-BE49-F238E27FC236}">
                      <a16:creationId xmlns:a16="http://schemas.microsoft.com/office/drawing/2014/main" id="{5AB25FC3-1A02-356B-ABDB-B2A3F9DB2F9C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" name="楕円 16">
                  <a:extLst>
                    <a:ext uri="{FF2B5EF4-FFF2-40B4-BE49-F238E27FC236}">
                      <a16:creationId xmlns:a16="http://schemas.microsoft.com/office/drawing/2014/main" id="{01109423-90FE-87EF-F57A-3CF82D14A717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5659B5BA-4C34-AABC-7983-2F2B2918AD55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51" name="楕円 16">
                    <a:extLst>
                      <a:ext uri="{FF2B5EF4-FFF2-40B4-BE49-F238E27FC236}">
                        <a16:creationId xmlns:a16="http://schemas.microsoft.com/office/drawing/2014/main" id="{C67392CA-5C54-37C3-0E71-C355CD9D6F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" name="楕円 16">
                    <a:extLst>
                      <a:ext uri="{FF2B5EF4-FFF2-40B4-BE49-F238E27FC236}">
                        <a16:creationId xmlns:a16="http://schemas.microsoft.com/office/drawing/2014/main" id="{7BBD8E95-C46E-EAAC-4601-64A5F52944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E4C2AC9D-3E48-4C82-4390-B163A32E8922}"/>
                  </a:ext>
                </a:extLst>
              </p:cNvPr>
              <p:cNvGrpSpPr/>
              <p:nvPr/>
            </p:nvGrpSpPr>
            <p:grpSpPr>
              <a:xfrm rot="900000">
                <a:off x="-1959240" y="7316305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42" name="台形 41">
                  <a:extLst>
                    <a:ext uri="{FF2B5EF4-FFF2-40B4-BE49-F238E27FC236}">
                      <a16:creationId xmlns:a16="http://schemas.microsoft.com/office/drawing/2014/main" id="{9C9C8F57-2C67-6EE5-6200-1BE2374AF245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楕円 16">
                  <a:extLst>
                    <a:ext uri="{FF2B5EF4-FFF2-40B4-BE49-F238E27FC236}">
                      <a16:creationId xmlns:a16="http://schemas.microsoft.com/office/drawing/2014/main" id="{2F58ADBB-AE1D-53F0-BBD3-EA7FD13E632C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0ABDBD73-D551-CF10-1FE1-DC8E3C3E1C19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45" name="楕円 16">
                    <a:extLst>
                      <a:ext uri="{FF2B5EF4-FFF2-40B4-BE49-F238E27FC236}">
                        <a16:creationId xmlns:a16="http://schemas.microsoft.com/office/drawing/2014/main" id="{FC4CD277-B49D-1B79-B280-9E45E60839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" name="楕円 16">
                    <a:extLst>
                      <a:ext uri="{FF2B5EF4-FFF2-40B4-BE49-F238E27FC236}">
                        <a16:creationId xmlns:a16="http://schemas.microsoft.com/office/drawing/2014/main" id="{A316326B-E09A-8CF1-3378-BAB5441BDB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A7D8F23F-114F-0F7A-9189-76890B19C8A3}"/>
                  </a:ext>
                </a:extLst>
              </p:cNvPr>
              <p:cNvGrpSpPr/>
              <p:nvPr/>
            </p:nvGrpSpPr>
            <p:grpSpPr>
              <a:xfrm rot="20517624">
                <a:off x="-3712106" y="7316305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37" name="台形 36">
                  <a:extLst>
                    <a:ext uri="{FF2B5EF4-FFF2-40B4-BE49-F238E27FC236}">
                      <a16:creationId xmlns:a16="http://schemas.microsoft.com/office/drawing/2014/main" id="{BA7F14FD-76A0-452A-AB27-470F63CF7DBA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楕円 16">
                  <a:extLst>
                    <a:ext uri="{FF2B5EF4-FFF2-40B4-BE49-F238E27FC236}">
                      <a16:creationId xmlns:a16="http://schemas.microsoft.com/office/drawing/2014/main" id="{F6EC58D0-7992-B820-0672-8D6F6BA4C463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EB1197D4-5471-B875-3551-462CA1707711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40" name="楕円 16">
                    <a:extLst>
                      <a:ext uri="{FF2B5EF4-FFF2-40B4-BE49-F238E27FC236}">
                        <a16:creationId xmlns:a16="http://schemas.microsoft.com/office/drawing/2014/main" id="{DD6CF177-2133-EE36-06AF-A07788A9B4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" name="楕円 16">
                    <a:extLst>
                      <a:ext uri="{FF2B5EF4-FFF2-40B4-BE49-F238E27FC236}">
                        <a16:creationId xmlns:a16="http://schemas.microsoft.com/office/drawing/2014/main" id="{1CCB8872-2204-D5C4-50E2-133F0941AC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58CB1A01-3CD4-CFBA-8488-E5D8A95820BD}"/>
                  </a:ext>
                </a:extLst>
              </p:cNvPr>
              <p:cNvGrpSpPr/>
              <p:nvPr/>
            </p:nvGrpSpPr>
            <p:grpSpPr>
              <a:xfrm>
                <a:off x="-3498793" y="7865307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32" name="台形 31">
                  <a:extLst>
                    <a:ext uri="{FF2B5EF4-FFF2-40B4-BE49-F238E27FC236}">
                      <a16:creationId xmlns:a16="http://schemas.microsoft.com/office/drawing/2014/main" id="{448531BD-0370-E434-B751-46BE2DED1D8A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楕円 16">
                  <a:extLst>
                    <a:ext uri="{FF2B5EF4-FFF2-40B4-BE49-F238E27FC236}">
                      <a16:creationId xmlns:a16="http://schemas.microsoft.com/office/drawing/2014/main" id="{3406BB2A-7405-6930-FFCB-B5A56C17F86E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16230493-85BE-14B1-1D83-7616E180A3A5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35" name="楕円 16">
                    <a:extLst>
                      <a:ext uri="{FF2B5EF4-FFF2-40B4-BE49-F238E27FC236}">
                        <a16:creationId xmlns:a16="http://schemas.microsoft.com/office/drawing/2014/main" id="{410DEB96-4E4F-5A08-D379-813ECC04C5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" name="楕円 16">
                    <a:extLst>
                      <a:ext uri="{FF2B5EF4-FFF2-40B4-BE49-F238E27FC236}">
                        <a16:creationId xmlns:a16="http://schemas.microsoft.com/office/drawing/2014/main" id="{6B670D1A-78E3-DFE3-A847-50A8DB0E67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52E06963-9D48-1020-D2B2-695DFE280028}"/>
                  </a:ext>
                </a:extLst>
              </p:cNvPr>
              <p:cNvGrpSpPr/>
              <p:nvPr/>
            </p:nvGrpSpPr>
            <p:grpSpPr>
              <a:xfrm>
                <a:off x="-2165293" y="7874832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27" name="台形 26">
                  <a:extLst>
                    <a:ext uri="{FF2B5EF4-FFF2-40B4-BE49-F238E27FC236}">
                      <a16:creationId xmlns:a16="http://schemas.microsoft.com/office/drawing/2014/main" id="{09342C67-8CE1-645A-5276-4CC2719AC0F2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楕円 16">
                  <a:extLst>
                    <a:ext uri="{FF2B5EF4-FFF2-40B4-BE49-F238E27FC236}">
                      <a16:creationId xmlns:a16="http://schemas.microsoft.com/office/drawing/2014/main" id="{16FD46A3-3A96-2340-F7D4-57B0BAFF4F69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5A345195-FB70-EF41-7978-CC352D56A2AF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30" name="楕円 16">
                    <a:extLst>
                      <a:ext uri="{FF2B5EF4-FFF2-40B4-BE49-F238E27FC236}">
                        <a16:creationId xmlns:a16="http://schemas.microsoft.com/office/drawing/2014/main" id="{504E933C-0B26-93CD-D1B7-84F027C524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" name="楕円 16">
                    <a:extLst>
                      <a:ext uri="{FF2B5EF4-FFF2-40B4-BE49-F238E27FC236}">
                        <a16:creationId xmlns:a16="http://schemas.microsoft.com/office/drawing/2014/main" id="{F9C54C68-50A7-BB4B-14B2-152A8E1D2A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EA6AF7C5-5FE8-5FAC-881E-93090AD949D7}"/>
                  </a:ext>
                </a:extLst>
              </p:cNvPr>
              <p:cNvGrpSpPr/>
              <p:nvPr/>
            </p:nvGrpSpPr>
            <p:grpSpPr>
              <a:xfrm>
                <a:off x="-2812993" y="8141532"/>
                <a:ext cx="1572658" cy="1659624"/>
                <a:chOff x="4934860" y="3588524"/>
                <a:chExt cx="1242932" cy="1311665"/>
              </a:xfrm>
              <a:solidFill>
                <a:srgbClr val="CCECFF"/>
              </a:solidFill>
            </p:grpSpPr>
            <p:sp>
              <p:nvSpPr>
                <p:cNvPr id="22" name="台形 21">
                  <a:extLst>
                    <a:ext uri="{FF2B5EF4-FFF2-40B4-BE49-F238E27FC236}">
                      <a16:creationId xmlns:a16="http://schemas.microsoft.com/office/drawing/2014/main" id="{C7E98F83-3D0A-D785-C7BF-C0E58B24D42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楕円 16">
                  <a:extLst>
                    <a:ext uri="{FF2B5EF4-FFF2-40B4-BE49-F238E27FC236}">
                      <a16:creationId xmlns:a16="http://schemas.microsoft.com/office/drawing/2014/main" id="{5CC99084-FE04-6946-00CB-BA82A616CE63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BBFF9B67-3AD6-466C-E74E-6A4A1D9B6BA6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25" name="楕円 16">
                    <a:extLst>
                      <a:ext uri="{FF2B5EF4-FFF2-40B4-BE49-F238E27FC236}">
                        <a16:creationId xmlns:a16="http://schemas.microsoft.com/office/drawing/2014/main" id="{927954BE-5FA5-2A57-7211-AA7A16ACA0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" name="楕円 16">
                    <a:extLst>
                      <a:ext uri="{FF2B5EF4-FFF2-40B4-BE49-F238E27FC236}">
                        <a16:creationId xmlns:a16="http://schemas.microsoft.com/office/drawing/2014/main" id="{F16FD46E-DFE6-B8F9-BAE1-200D8B89C1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E151D9E8-11A5-A660-5FAD-FAAFF0AA70FB}"/>
                </a:ext>
              </a:extLst>
            </p:cNvPr>
            <p:cNvSpPr/>
            <p:nvPr/>
          </p:nvSpPr>
          <p:spPr bwMode="auto">
            <a:xfrm>
              <a:off x="-3600453" y="5132347"/>
              <a:ext cx="496768" cy="26641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47FFA46-B80F-0AB4-365F-AAB1A151F84A}"/>
                </a:ext>
              </a:extLst>
            </p:cNvPr>
            <p:cNvSpPr/>
            <p:nvPr/>
          </p:nvSpPr>
          <p:spPr bwMode="auto">
            <a:xfrm>
              <a:off x="-3692770" y="5375684"/>
              <a:ext cx="657857" cy="95569"/>
            </a:xfrm>
            <a:custGeom>
              <a:avLst/>
              <a:gdLst>
                <a:gd name="connsiteX0" fmla="*/ 0 w 736284"/>
                <a:gd name="connsiteY0" fmla="*/ 0 h 92075"/>
                <a:gd name="connsiteX1" fmla="*/ 736284 w 736284"/>
                <a:gd name="connsiteY1" fmla="*/ 0 h 92075"/>
                <a:gd name="connsiteX2" fmla="*/ 736283 w 736284"/>
                <a:gd name="connsiteY2" fmla="*/ 72052 h 92075"/>
                <a:gd name="connsiteX3" fmla="*/ 715498 w 736284"/>
                <a:gd name="connsiteY3" fmla="*/ 92075 h 92075"/>
                <a:gd name="connsiteX4" fmla="*/ 20786 w 736284"/>
                <a:gd name="connsiteY4" fmla="*/ 92075 h 92075"/>
                <a:gd name="connsiteX5" fmla="*/ 0 w 736284"/>
                <a:gd name="connsiteY5" fmla="*/ 72052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6284" h="92075">
                  <a:moveTo>
                    <a:pt x="0" y="0"/>
                  </a:moveTo>
                  <a:lnTo>
                    <a:pt x="736284" y="0"/>
                  </a:lnTo>
                  <a:lnTo>
                    <a:pt x="736283" y="72052"/>
                  </a:lnTo>
                  <a:cubicBezTo>
                    <a:pt x="736283" y="83110"/>
                    <a:pt x="726978" y="92075"/>
                    <a:pt x="715498" y="92075"/>
                  </a:cubicBezTo>
                  <a:lnTo>
                    <a:pt x="20786" y="92075"/>
                  </a:lnTo>
                  <a:cubicBezTo>
                    <a:pt x="9306" y="92075"/>
                    <a:pt x="0" y="83110"/>
                    <a:pt x="0" y="72052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388323F3-AB15-C1CD-9F59-55CBE0C6436A}"/>
                </a:ext>
              </a:extLst>
            </p:cNvPr>
            <p:cNvSpPr/>
            <p:nvPr/>
          </p:nvSpPr>
          <p:spPr bwMode="auto">
            <a:xfrm rot="19800000" flipH="1">
              <a:off x="-2537984" y="3518393"/>
              <a:ext cx="427532" cy="125656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04ACE4E6-2521-44A5-DE33-6CF906CAE60C}"/>
                </a:ext>
              </a:extLst>
            </p:cNvPr>
            <p:cNvSpPr/>
            <p:nvPr/>
          </p:nvSpPr>
          <p:spPr bwMode="auto">
            <a:xfrm rot="1800000">
              <a:off x="-3909584" y="3518393"/>
              <a:ext cx="427532" cy="125656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0F0C0CEE-1A37-F173-F181-ED96365939A2}"/>
                </a:ext>
              </a:extLst>
            </p:cNvPr>
            <p:cNvSpPr/>
            <p:nvPr/>
          </p:nvSpPr>
          <p:spPr bwMode="auto">
            <a:xfrm>
              <a:off x="-3737040" y="4221578"/>
              <a:ext cx="1453858" cy="990759"/>
            </a:xfrm>
            <a:prstGeom prst="trapezoid">
              <a:avLst>
                <a:gd name="adj" fmla="val 17498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B13DCB9A-C1F9-9342-FC1F-0B9DA5A791EF}"/>
                </a:ext>
              </a:extLst>
            </p:cNvPr>
            <p:cNvSpPr/>
            <p:nvPr/>
          </p:nvSpPr>
          <p:spPr bwMode="auto">
            <a:xfrm>
              <a:off x="-3635315" y="3505709"/>
              <a:ext cx="1253084" cy="1105740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8C5B3CE-22B3-CD72-F5B2-44AF4A0E5F1B}"/>
                </a:ext>
              </a:extLst>
            </p:cNvPr>
            <p:cNvSpPr/>
            <p:nvPr/>
          </p:nvSpPr>
          <p:spPr bwMode="auto">
            <a:xfrm>
              <a:off x="-3675312" y="3497878"/>
              <a:ext cx="1330402" cy="1188246"/>
            </a:xfrm>
            <a:custGeom>
              <a:avLst/>
              <a:gdLst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669682 w 1330402"/>
                <a:gd name="connsiteY2" fmla="*/ 277183 h 1188246"/>
                <a:gd name="connsiteX3" fmla="*/ 1093879 w 1330402"/>
                <a:gd name="connsiteY3" fmla="*/ 88145 h 1188246"/>
                <a:gd name="connsiteX4" fmla="*/ 1158842 w 1330402"/>
                <a:gd name="connsiteY4" fmla="*/ 3434 h 1188246"/>
                <a:gd name="connsiteX5" fmla="*/ 1169644 w 1330402"/>
                <a:gd name="connsiteY5" fmla="*/ 9298 h 1188246"/>
                <a:gd name="connsiteX6" fmla="*/ 1330402 w 1330402"/>
                <a:gd name="connsiteY6" fmla="*/ 311647 h 1188246"/>
                <a:gd name="connsiteX7" fmla="*/ 1330402 w 1330402"/>
                <a:gd name="connsiteY7" fmla="*/ 1188246 h 1188246"/>
                <a:gd name="connsiteX8" fmla="*/ 0 w 1330402"/>
                <a:gd name="connsiteY8" fmla="*/ 1188246 h 1188246"/>
                <a:gd name="connsiteX9" fmla="*/ 0 w 1330402"/>
                <a:gd name="connsiteY9" fmla="*/ 311647 h 1188246"/>
                <a:gd name="connsiteX10" fmla="*/ 160758 w 1330402"/>
                <a:gd name="connsiteY10" fmla="*/ 9298 h 1188246"/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1093879 w 1330402"/>
                <a:gd name="connsiteY2" fmla="*/ 88145 h 1188246"/>
                <a:gd name="connsiteX3" fmla="*/ 1158842 w 1330402"/>
                <a:gd name="connsiteY3" fmla="*/ 3434 h 1188246"/>
                <a:gd name="connsiteX4" fmla="*/ 1169644 w 1330402"/>
                <a:gd name="connsiteY4" fmla="*/ 9298 h 1188246"/>
                <a:gd name="connsiteX5" fmla="*/ 1330402 w 1330402"/>
                <a:gd name="connsiteY5" fmla="*/ 311647 h 1188246"/>
                <a:gd name="connsiteX6" fmla="*/ 1330402 w 1330402"/>
                <a:gd name="connsiteY6" fmla="*/ 1188246 h 1188246"/>
                <a:gd name="connsiteX7" fmla="*/ 0 w 1330402"/>
                <a:gd name="connsiteY7" fmla="*/ 1188246 h 1188246"/>
                <a:gd name="connsiteX8" fmla="*/ 0 w 1330402"/>
                <a:gd name="connsiteY8" fmla="*/ 311647 h 1188246"/>
                <a:gd name="connsiteX9" fmla="*/ 160758 w 1330402"/>
                <a:gd name="connsiteY9" fmla="*/ 9298 h 1188246"/>
                <a:gd name="connsiteX10" fmla="*/ 177888 w 1330402"/>
                <a:gd name="connsiteY10" fmla="*/ 0 h 1188246"/>
                <a:gd name="connsiteX0" fmla="*/ 177888 w 1330402"/>
                <a:gd name="connsiteY0" fmla="*/ 0 h 1188246"/>
                <a:gd name="connsiteX1" fmla="*/ 1093879 w 1330402"/>
                <a:gd name="connsiteY1" fmla="*/ 88145 h 1188246"/>
                <a:gd name="connsiteX2" fmla="*/ 1158842 w 1330402"/>
                <a:gd name="connsiteY2" fmla="*/ 3434 h 1188246"/>
                <a:gd name="connsiteX3" fmla="*/ 1169644 w 1330402"/>
                <a:gd name="connsiteY3" fmla="*/ 9298 h 1188246"/>
                <a:gd name="connsiteX4" fmla="*/ 1330402 w 1330402"/>
                <a:gd name="connsiteY4" fmla="*/ 311647 h 1188246"/>
                <a:gd name="connsiteX5" fmla="*/ 1330402 w 1330402"/>
                <a:gd name="connsiteY5" fmla="*/ 1188246 h 1188246"/>
                <a:gd name="connsiteX6" fmla="*/ 0 w 1330402"/>
                <a:gd name="connsiteY6" fmla="*/ 1188246 h 1188246"/>
                <a:gd name="connsiteX7" fmla="*/ 0 w 1330402"/>
                <a:gd name="connsiteY7" fmla="*/ 311647 h 1188246"/>
                <a:gd name="connsiteX8" fmla="*/ 160758 w 1330402"/>
                <a:gd name="connsiteY8" fmla="*/ 9298 h 1188246"/>
                <a:gd name="connsiteX9" fmla="*/ 177888 w 1330402"/>
                <a:gd name="connsiteY9" fmla="*/ 0 h 1188246"/>
                <a:gd name="connsiteX0" fmla="*/ 177888 w 1330402"/>
                <a:gd name="connsiteY0" fmla="*/ 0 h 1188246"/>
                <a:gd name="connsiteX1" fmla="*/ 1158842 w 1330402"/>
                <a:gd name="connsiteY1" fmla="*/ 3434 h 1188246"/>
                <a:gd name="connsiteX2" fmla="*/ 1169644 w 1330402"/>
                <a:gd name="connsiteY2" fmla="*/ 9298 h 1188246"/>
                <a:gd name="connsiteX3" fmla="*/ 1330402 w 1330402"/>
                <a:gd name="connsiteY3" fmla="*/ 311647 h 1188246"/>
                <a:gd name="connsiteX4" fmla="*/ 1330402 w 1330402"/>
                <a:gd name="connsiteY4" fmla="*/ 1188246 h 1188246"/>
                <a:gd name="connsiteX5" fmla="*/ 0 w 1330402"/>
                <a:gd name="connsiteY5" fmla="*/ 1188246 h 1188246"/>
                <a:gd name="connsiteX6" fmla="*/ 0 w 1330402"/>
                <a:gd name="connsiteY6" fmla="*/ 311647 h 1188246"/>
                <a:gd name="connsiteX7" fmla="*/ 160758 w 1330402"/>
                <a:gd name="connsiteY7" fmla="*/ 9298 h 1188246"/>
                <a:gd name="connsiteX8" fmla="*/ 177888 w 1330402"/>
                <a:gd name="connsiteY8" fmla="*/ 0 h 1188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0402" h="1188246">
                  <a:moveTo>
                    <a:pt x="177888" y="0"/>
                  </a:moveTo>
                  <a:lnTo>
                    <a:pt x="1158842" y="3434"/>
                  </a:lnTo>
                  <a:lnTo>
                    <a:pt x="1169644" y="9298"/>
                  </a:lnTo>
                  <a:cubicBezTo>
                    <a:pt x="1266634" y="74823"/>
                    <a:pt x="1330402" y="185788"/>
                    <a:pt x="1330402" y="311647"/>
                  </a:cubicBezTo>
                  <a:lnTo>
                    <a:pt x="1330402" y="1188246"/>
                  </a:lnTo>
                  <a:lnTo>
                    <a:pt x="0" y="1188246"/>
                  </a:lnTo>
                  <a:lnTo>
                    <a:pt x="0" y="311647"/>
                  </a:lnTo>
                  <a:cubicBezTo>
                    <a:pt x="0" y="185788"/>
                    <a:pt x="63768" y="74823"/>
                    <a:pt x="160758" y="9298"/>
                  </a:cubicBezTo>
                  <a:lnTo>
                    <a:pt x="177888" y="0"/>
                  </a:ln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2CE8BEE2-C0AF-760D-23CE-9D4005B15071}"/>
                </a:ext>
              </a:extLst>
            </p:cNvPr>
            <p:cNvSpPr/>
            <p:nvPr/>
          </p:nvSpPr>
          <p:spPr bwMode="auto">
            <a:xfrm>
              <a:off x="-3712106" y="2186665"/>
              <a:ext cx="1412952" cy="141295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ED5CF17D-2DCB-E143-03A1-CA30A6CE68C1}"/>
                </a:ext>
              </a:extLst>
            </p:cNvPr>
            <p:cNvSpPr/>
            <p:nvPr/>
          </p:nvSpPr>
          <p:spPr bwMode="auto">
            <a:xfrm>
              <a:off x="-4106297" y="2316643"/>
              <a:ext cx="2201334" cy="1326922"/>
            </a:xfrm>
            <a:custGeom>
              <a:avLst/>
              <a:gdLst>
                <a:gd name="connsiteX0" fmla="*/ 1926586 w 2201334"/>
                <a:gd name="connsiteY0" fmla="*/ 680 h 1326922"/>
                <a:gd name="connsiteX1" fmla="*/ 2141785 w 2201334"/>
                <a:gd name="connsiteY1" fmla="*/ 145752 h 1326922"/>
                <a:gd name="connsiteX2" fmla="*/ 2141711 w 2201334"/>
                <a:gd name="connsiteY2" fmla="*/ 325441 h 1326922"/>
                <a:gd name="connsiteX3" fmla="*/ 2101518 w 2201334"/>
                <a:gd name="connsiteY3" fmla="*/ 386086 h 1326922"/>
                <a:gd name="connsiteX4" fmla="*/ 2122984 w 2201334"/>
                <a:gd name="connsiteY4" fmla="*/ 403796 h 1326922"/>
                <a:gd name="connsiteX5" fmla="*/ 2201334 w 2201334"/>
                <a:gd name="connsiteY5" fmla="*/ 592951 h 1326922"/>
                <a:gd name="connsiteX6" fmla="*/ 2083394 w 2201334"/>
                <a:gd name="connsiteY6" fmla="*/ 814770 h 1326922"/>
                <a:gd name="connsiteX7" fmla="*/ 2069124 w 2201334"/>
                <a:gd name="connsiteY7" fmla="*/ 822515 h 1326922"/>
                <a:gd name="connsiteX8" fmla="*/ 2072925 w 2201334"/>
                <a:gd name="connsiteY8" fmla="*/ 828261 h 1326922"/>
                <a:gd name="connsiteX9" fmla="*/ 2072856 w 2201334"/>
                <a:gd name="connsiteY9" fmla="*/ 996109 h 1326922"/>
                <a:gd name="connsiteX10" fmla="*/ 1954121 w 2201334"/>
                <a:gd name="connsiteY10" fmla="*/ 1114748 h 1326922"/>
                <a:gd name="connsiteX11" fmla="*/ 1946062 w 2201334"/>
                <a:gd name="connsiteY11" fmla="*/ 1117212 h 1326922"/>
                <a:gd name="connsiteX12" fmla="*/ 1937720 w 2201334"/>
                <a:gd name="connsiteY12" fmla="*/ 1160079 h 1326922"/>
                <a:gd name="connsiteX13" fmla="*/ 1878957 w 2201334"/>
                <a:gd name="connsiteY13" fmla="*/ 1248571 h 1326922"/>
                <a:gd name="connsiteX14" fmla="*/ 1500648 w 2201334"/>
                <a:gd name="connsiteY14" fmla="*/ 1248571 h 1326922"/>
                <a:gd name="connsiteX15" fmla="*/ 1500648 w 2201334"/>
                <a:gd name="connsiteY15" fmla="*/ 870262 h 1326922"/>
                <a:gd name="connsiteX16" fmla="*/ 1689803 w 2201334"/>
                <a:gd name="connsiteY16" fmla="*/ 791912 h 1326922"/>
                <a:gd name="connsiteX17" fmla="*/ 1691915 w 2201334"/>
                <a:gd name="connsiteY17" fmla="*/ 792115 h 1326922"/>
                <a:gd name="connsiteX18" fmla="*/ 1716321 w 2201334"/>
                <a:gd name="connsiteY18" fmla="*/ 755845 h 1326922"/>
                <a:gd name="connsiteX19" fmla="*/ 1723211 w 2201334"/>
                <a:gd name="connsiteY19" fmla="*/ 750270 h 1326922"/>
                <a:gd name="connsiteX20" fmla="*/ 1687347 w 2201334"/>
                <a:gd name="connsiteY20" fmla="*/ 697076 h 1326922"/>
                <a:gd name="connsiteX21" fmla="*/ 1666325 w 2201334"/>
                <a:gd name="connsiteY21" fmla="*/ 592951 h 1326922"/>
                <a:gd name="connsiteX22" fmla="*/ 1744675 w 2201334"/>
                <a:gd name="connsiteY22" fmla="*/ 403796 h 1326922"/>
                <a:gd name="connsiteX23" fmla="*/ 1754959 w 2201334"/>
                <a:gd name="connsiteY23" fmla="*/ 395311 h 1326922"/>
                <a:gd name="connsiteX24" fmla="*/ 1707906 w 2201334"/>
                <a:gd name="connsiteY24" fmla="*/ 325264 h 1326922"/>
                <a:gd name="connsiteX25" fmla="*/ 1835090 w 2201334"/>
                <a:gd name="connsiteY25" fmla="*/ 18568 h 1326922"/>
                <a:gd name="connsiteX26" fmla="*/ 1926586 w 2201334"/>
                <a:gd name="connsiteY26" fmla="*/ 680 h 1326922"/>
                <a:gd name="connsiteX27" fmla="*/ 275221 w 2201334"/>
                <a:gd name="connsiteY27" fmla="*/ 5 h 1326922"/>
                <a:gd name="connsiteX28" fmla="*/ 366703 w 2201334"/>
                <a:gd name="connsiteY28" fmla="*/ 17969 h 1326922"/>
                <a:gd name="connsiteX29" fmla="*/ 493636 w 2201334"/>
                <a:gd name="connsiteY29" fmla="*/ 324768 h 1326922"/>
                <a:gd name="connsiteX30" fmla="*/ 446241 w 2201334"/>
                <a:gd name="connsiteY30" fmla="*/ 395200 h 1326922"/>
                <a:gd name="connsiteX31" fmla="*/ 456659 w 2201334"/>
                <a:gd name="connsiteY31" fmla="*/ 403796 h 1326922"/>
                <a:gd name="connsiteX32" fmla="*/ 535010 w 2201334"/>
                <a:gd name="connsiteY32" fmla="*/ 592951 h 1326922"/>
                <a:gd name="connsiteX33" fmla="*/ 513987 w 2201334"/>
                <a:gd name="connsiteY33" fmla="*/ 697076 h 1326922"/>
                <a:gd name="connsiteX34" fmla="*/ 478301 w 2201334"/>
                <a:gd name="connsiteY34" fmla="*/ 750007 h 1326922"/>
                <a:gd name="connsiteX35" fmla="*/ 484882 w 2201334"/>
                <a:gd name="connsiteY35" fmla="*/ 755342 h 1326922"/>
                <a:gd name="connsiteX36" fmla="*/ 510329 w 2201334"/>
                <a:gd name="connsiteY36" fmla="*/ 793227 h 1326922"/>
                <a:gd name="connsiteX37" fmla="*/ 524365 w 2201334"/>
                <a:gd name="connsiteY37" fmla="*/ 792219 h 1326922"/>
                <a:gd name="connsiteX38" fmla="*/ 700687 w 2201334"/>
                <a:gd name="connsiteY38" fmla="*/ 870263 h 1326922"/>
                <a:gd name="connsiteX39" fmla="*/ 700687 w 2201334"/>
                <a:gd name="connsiteY39" fmla="*/ 1248572 h 1326922"/>
                <a:gd name="connsiteX40" fmla="*/ 322378 w 2201334"/>
                <a:gd name="connsiteY40" fmla="*/ 1248572 h 1326922"/>
                <a:gd name="connsiteX41" fmla="*/ 263615 w 2201334"/>
                <a:gd name="connsiteY41" fmla="*/ 1160080 h 1326922"/>
                <a:gd name="connsiteX42" fmla="*/ 255158 w 2201334"/>
                <a:gd name="connsiteY42" fmla="*/ 1116617 h 1326922"/>
                <a:gd name="connsiteX43" fmla="*/ 246788 w 2201334"/>
                <a:gd name="connsiteY43" fmla="*/ 1114050 h 1326922"/>
                <a:gd name="connsiteX44" fmla="*/ 128151 w 2201334"/>
                <a:gd name="connsiteY44" fmla="*/ 995315 h 1326922"/>
                <a:gd name="connsiteX45" fmla="*/ 128219 w 2201334"/>
                <a:gd name="connsiteY45" fmla="*/ 827466 h 1326922"/>
                <a:gd name="connsiteX46" fmla="*/ 131688 w 2201334"/>
                <a:gd name="connsiteY46" fmla="*/ 822231 h 1326922"/>
                <a:gd name="connsiteX47" fmla="*/ 117941 w 2201334"/>
                <a:gd name="connsiteY47" fmla="*/ 814770 h 1326922"/>
                <a:gd name="connsiteX48" fmla="*/ 0 w 2201334"/>
                <a:gd name="connsiteY48" fmla="*/ 592951 h 1326922"/>
                <a:gd name="connsiteX49" fmla="*/ 78351 w 2201334"/>
                <a:gd name="connsiteY49" fmla="*/ 403796 h 1326922"/>
                <a:gd name="connsiteX50" fmla="*/ 100268 w 2201334"/>
                <a:gd name="connsiteY50" fmla="*/ 385713 h 1326922"/>
                <a:gd name="connsiteX51" fmla="*/ 59831 w 2201334"/>
                <a:gd name="connsiteY51" fmla="*/ 324591 h 1326922"/>
                <a:gd name="connsiteX52" fmla="*/ 59904 w 2201334"/>
                <a:gd name="connsiteY52" fmla="*/ 144902 h 1326922"/>
                <a:gd name="connsiteX53" fmla="*/ 275221 w 2201334"/>
                <a:gd name="connsiteY53" fmla="*/ 5 h 132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1334" h="1326922">
                  <a:moveTo>
                    <a:pt x="1926586" y="680"/>
                  </a:moveTo>
                  <a:cubicBezTo>
                    <a:pt x="2018074" y="1398"/>
                    <a:pt x="2104607" y="55893"/>
                    <a:pt x="2141785" y="145752"/>
                  </a:cubicBezTo>
                  <a:cubicBezTo>
                    <a:pt x="2166570" y="205659"/>
                    <a:pt x="2164727" y="269940"/>
                    <a:pt x="2141711" y="325441"/>
                  </a:cubicBezTo>
                  <a:lnTo>
                    <a:pt x="2101518" y="386086"/>
                  </a:lnTo>
                  <a:lnTo>
                    <a:pt x="2122984" y="403796"/>
                  </a:lnTo>
                  <a:cubicBezTo>
                    <a:pt x="2171393" y="452205"/>
                    <a:pt x="2201334" y="519081"/>
                    <a:pt x="2201334" y="592951"/>
                  </a:cubicBezTo>
                  <a:cubicBezTo>
                    <a:pt x="2201334" y="685287"/>
                    <a:pt x="2154551" y="766697"/>
                    <a:pt x="2083394" y="814770"/>
                  </a:cubicBezTo>
                  <a:lnTo>
                    <a:pt x="2069124" y="822515"/>
                  </a:lnTo>
                  <a:lnTo>
                    <a:pt x="2072925" y="828261"/>
                  </a:lnTo>
                  <a:cubicBezTo>
                    <a:pt x="2094381" y="880122"/>
                    <a:pt x="2096053" y="940169"/>
                    <a:pt x="2072856" y="996109"/>
                  </a:cubicBezTo>
                  <a:cubicBezTo>
                    <a:pt x="2049658" y="1052049"/>
                    <a:pt x="2005983" y="1093290"/>
                    <a:pt x="1954121" y="1114748"/>
                  </a:cubicBezTo>
                  <a:lnTo>
                    <a:pt x="1946062" y="1117212"/>
                  </a:lnTo>
                  <a:lnTo>
                    <a:pt x="1937720" y="1160079"/>
                  </a:lnTo>
                  <a:cubicBezTo>
                    <a:pt x="1924662" y="1192281"/>
                    <a:pt x="1905074" y="1222454"/>
                    <a:pt x="1878957" y="1248571"/>
                  </a:cubicBezTo>
                  <a:cubicBezTo>
                    <a:pt x="1774490" y="1353038"/>
                    <a:pt x="1605115" y="1353038"/>
                    <a:pt x="1500648" y="1248571"/>
                  </a:cubicBezTo>
                  <a:cubicBezTo>
                    <a:pt x="1396181" y="1144104"/>
                    <a:pt x="1396181" y="974729"/>
                    <a:pt x="1500648" y="870262"/>
                  </a:cubicBezTo>
                  <a:cubicBezTo>
                    <a:pt x="1552882" y="818029"/>
                    <a:pt x="1621343" y="791912"/>
                    <a:pt x="1689803" y="791912"/>
                  </a:cubicBezTo>
                  <a:lnTo>
                    <a:pt x="1691915" y="792115"/>
                  </a:lnTo>
                  <a:lnTo>
                    <a:pt x="1716321" y="755845"/>
                  </a:lnTo>
                  <a:lnTo>
                    <a:pt x="1723211" y="750270"/>
                  </a:lnTo>
                  <a:lnTo>
                    <a:pt x="1687347" y="697076"/>
                  </a:lnTo>
                  <a:cubicBezTo>
                    <a:pt x="1673811" y="665072"/>
                    <a:pt x="1666325" y="629885"/>
                    <a:pt x="1666325" y="592951"/>
                  </a:cubicBezTo>
                  <a:cubicBezTo>
                    <a:pt x="1666325" y="519081"/>
                    <a:pt x="1696266" y="452205"/>
                    <a:pt x="1744675" y="403796"/>
                  </a:cubicBezTo>
                  <a:lnTo>
                    <a:pt x="1754959" y="395311"/>
                  </a:lnTo>
                  <a:lnTo>
                    <a:pt x="1707906" y="325264"/>
                  </a:lnTo>
                  <a:cubicBezTo>
                    <a:pt x="1658335" y="205451"/>
                    <a:pt x="1715277" y="68139"/>
                    <a:pt x="1835090" y="18568"/>
                  </a:cubicBezTo>
                  <a:cubicBezTo>
                    <a:pt x="1865043" y="6176"/>
                    <a:pt x="1896090" y="440"/>
                    <a:pt x="1926586" y="680"/>
                  </a:cubicBezTo>
                  <a:close/>
                  <a:moveTo>
                    <a:pt x="275221" y="5"/>
                  </a:moveTo>
                  <a:cubicBezTo>
                    <a:pt x="305718" y="-209"/>
                    <a:pt x="336760" y="5552"/>
                    <a:pt x="366703" y="17969"/>
                  </a:cubicBezTo>
                  <a:cubicBezTo>
                    <a:pt x="486475" y="67637"/>
                    <a:pt x="543305" y="204996"/>
                    <a:pt x="493636" y="324768"/>
                  </a:cubicBezTo>
                  <a:lnTo>
                    <a:pt x="446241" y="395200"/>
                  </a:lnTo>
                  <a:lnTo>
                    <a:pt x="456659" y="403796"/>
                  </a:lnTo>
                  <a:cubicBezTo>
                    <a:pt x="505068" y="452205"/>
                    <a:pt x="535010" y="519081"/>
                    <a:pt x="535010" y="592951"/>
                  </a:cubicBezTo>
                  <a:cubicBezTo>
                    <a:pt x="535010" y="629885"/>
                    <a:pt x="527525" y="665072"/>
                    <a:pt x="513987" y="697076"/>
                  </a:cubicBezTo>
                  <a:lnTo>
                    <a:pt x="478301" y="750007"/>
                  </a:lnTo>
                  <a:lnTo>
                    <a:pt x="484882" y="755342"/>
                  </a:lnTo>
                  <a:lnTo>
                    <a:pt x="510329" y="793227"/>
                  </a:lnTo>
                  <a:lnTo>
                    <a:pt x="524365" y="792219"/>
                  </a:lnTo>
                  <a:cubicBezTo>
                    <a:pt x="588487" y="795280"/>
                    <a:pt x="651718" y="821295"/>
                    <a:pt x="700687" y="870263"/>
                  </a:cubicBezTo>
                  <a:cubicBezTo>
                    <a:pt x="805154" y="974730"/>
                    <a:pt x="805154" y="1144105"/>
                    <a:pt x="700687" y="1248572"/>
                  </a:cubicBezTo>
                  <a:cubicBezTo>
                    <a:pt x="596220" y="1353039"/>
                    <a:pt x="426845" y="1353039"/>
                    <a:pt x="322378" y="1248572"/>
                  </a:cubicBezTo>
                  <a:cubicBezTo>
                    <a:pt x="296261" y="1222455"/>
                    <a:pt x="276674" y="1192282"/>
                    <a:pt x="263615" y="1160080"/>
                  </a:cubicBezTo>
                  <a:lnTo>
                    <a:pt x="255158" y="1116617"/>
                  </a:lnTo>
                  <a:lnTo>
                    <a:pt x="246788" y="1114050"/>
                  </a:lnTo>
                  <a:cubicBezTo>
                    <a:pt x="194945" y="1092551"/>
                    <a:pt x="151303" y="1051274"/>
                    <a:pt x="128151" y="995315"/>
                  </a:cubicBezTo>
                  <a:cubicBezTo>
                    <a:pt x="104998" y="939357"/>
                    <a:pt x="106719" y="879310"/>
                    <a:pt x="128219" y="827466"/>
                  </a:cubicBezTo>
                  <a:lnTo>
                    <a:pt x="131688" y="822231"/>
                  </a:lnTo>
                  <a:lnTo>
                    <a:pt x="117941" y="814770"/>
                  </a:lnTo>
                  <a:cubicBezTo>
                    <a:pt x="46784" y="766697"/>
                    <a:pt x="0" y="685287"/>
                    <a:pt x="0" y="592951"/>
                  </a:cubicBezTo>
                  <a:cubicBezTo>
                    <a:pt x="0" y="519081"/>
                    <a:pt x="29942" y="452205"/>
                    <a:pt x="78351" y="403796"/>
                  </a:cubicBezTo>
                  <a:lnTo>
                    <a:pt x="100268" y="385713"/>
                  </a:lnTo>
                  <a:lnTo>
                    <a:pt x="59831" y="324591"/>
                  </a:lnTo>
                  <a:cubicBezTo>
                    <a:pt x="36860" y="269071"/>
                    <a:pt x="35070" y="204788"/>
                    <a:pt x="59904" y="144902"/>
                  </a:cubicBezTo>
                  <a:cubicBezTo>
                    <a:pt x="97155" y="55073"/>
                    <a:pt x="183732" y="649"/>
                    <a:pt x="275221" y="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2970D79-C0A5-E6DC-F755-020015A4FF14}"/>
                </a:ext>
              </a:extLst>
            </p:cNvPr>
            <p:cNvSpPr/>
            <p:nvPr/>
          </p:nvSpPr>
          <p:spPr bwMode="auto">
            <a:xfrm>
              <a:off x="-3922695" y="1714836"/>
              <a:ext cx="1834131" cy="833989"/>
            </a:xfrm>
            <a:custGeom>
              <a:avLst/>
              <a:gdLst>
                <a:gd name="connsiteX0" fmla="*/ 917065 w 1834131"/>
                <a:gd name="connsiteY0" fmla="*/ 0 h 833989"/>
                <a:gd name="connsiteX1" fmla="*/ 1119562 w 1834131"/>
                <a:gd name="connsiteY1" fmla="*/ 83877 h 833989"/>
                <a:gd name="connsiteX2" fmla="*/ 1159193 w 1834131"/>
                <a:gd name="connsiteY2" fmla="*/ 142658 h 833989"/>
                <a:gd name="connsiteX3" fmla="*/ 1168975 w 1834131"/>
                <a:gd name="connsiteY3" fmla="*/ 137468 h 833989"/>
                <a:gd name="connsiteX4" fmla="*/ 1348663 w 1834131"/>
                <a:gd name="connsiteY4" fmla="*/ 137541 h 833989"/>
                <a:gd name="connsiteX5" fmla="*/ 1475670 w 1834131"/>
                <a:gd name="connsiteY5" fmla="*/ 264651 h 833989"/>
                <a:gd name="connsiteX6" fmla="*/ 1477006 w 1834131"/>
                <a:gd name="connsiteY6" fmla="*/ 271241 h 833989"/>
                <a:gd name="connsiteX7" fmla="*/ 1493062 w 1834131"/>
                <a:gd name="connsiteY7" fmla="*/ 266482 h 833989"/>
                <a:gd name="connsiteX8" fmla="*/ 1750254 w 1834131"/>
                <a:gd name="connsiteY8" fmla="*/ 345117 h 833989"/>
                <a:gd name="connsiteX9" fmla="*/ 1750254 w 1834131"/>
                <a:gd name="connsiteY9" fmla="*/ 750111 h 833989"/>
                <a:gd name="connsiteX10" fmla="*/ 1345260 w 1834131"/>
                <a:gd name="connsiteY10" fmla="*/ 750111 h 833989"/>
                <a:gd name="connsiteX11" fmla="*/ 1282353 w 1834131"/>
                <a:gd name="connsiteY11" fmla="*/ 655377 h 833989"/>
                <a:gd name="connsiteX12" fmla="*/ 1269299 w 1834131"/>
                <a:gd name="connsiteY12" fmla="*/ 588294 h 833989"/>
                <a:gd name="connsiteX13" fmla="*/ 1260279 w 1834131"/>
                <a:gd name="connsiteY13" fmla="*/ 589237 h 833989"/>
                <a:gd name="connsiteX14" fmla="*/ 1168798 w 1834131"/>
                <a:gd name="connsiteY14" fmla="*/ 571273 h 833989"/>
                <a:gd name="connsiteX15" fmla="*/ 1091451 w 1834131"/>
                <a:gd name="connsiteY15" fmla="*/ 519225 h 833989"/>
                <a:gd name="connsiteX16" fmla="*/ 1088387 w 1834131"/>
                <a:gd name="connsiteY16" fmla="*/ 514593 h 833989"/>
                <a:gd name="connsiteX17" fmla="*/ 1077180 w 1834131"/>
                <a:gd name="connsiteY17" fmla="*/ 523840 h 833989"/>
                <a:gd name="connsiteX18" fmla="*/ 917065 w 1834131"/>
                <a:gd name="connsiteY18" fmla="*/ 572748 h 833989"/>
                <a:gd name="connsiteX19" fmla="*/ 756951 w 1834131"/>
                <a:gd name="connsiteY19" fmla="*/ 523840 h 833989"/>
                <a:gd name="connsiteX20" fmla="*/ 746035 w 1834131"/>
                <a:gd name="connsiteY20" fmla="*/ 514834 h 833989"/>
                <a:gd name="connsiteX21" fmla="*/ 743219 w 1834131"/>
                <a:gd name="connsiteY21" fmla="*/ 519083 h 833989"/>
                <a:gd name="connsiteX22" fmla="*/ 665830 w 1834131"/>
                <a:gd name="connsiteY22" fmla="*/ 571069 h 833989"/>
                <a:gd name="connsiteX23" fmla="*/ 574333 w 1834131"/>
                <a:gd name="connsiteY23" fmla="*/ 588957 h 833989"/>
                <a:gd name="connsiteX24" fmla="*/ 564897 w 1834131"/>
                <a:gd name="connsiteY24" fmla="*/ 587963 h 833989"/>
                <a:gd name="connsiteX25" fmla="*/ 551779 w 1834131"/>
                <a:gd name="connsiteY25" fmla="*/ 655378 h 833989"/>
                <a:gd name="connsiteX26" fmla="*/ 488871 w 1834131"/>
                <a:gd name="connsiteY26" fmla="*/ 750112 h 833989"/>
                <a:gd name="connsiteX27" fmla="*/ 83877 w 1834131"/>
                <a:gd name="connsiteY27" fmla="*/ 750112 h 833989"/>
                <a:gd name="connsiteX28" fmla="*/ 83877 w 1834131"/>
                <a:gd name="connsiteY28" fmla="*/ 345118 h 833989"/>
                <a:gd name="connsiteX29" fmla="*/ 341070 w 1834131"/>
                <a:gd name="connsiteY29" fmla="*/ 266483 h 833989"/>
                <a:gd name="connsiteX30" fmla="*/ 357736 w 1834131"/>
                <a:gd name="connsiteY30" fmla="*/ 271423 h 833989"/>
                <a:gd name="connsiteX31" fmla="*/ 359208 w 1834131"/>
                <a:gd name="connsiteY31" fmla="*/ 264196 h 833989"/>
                <a:gd name="connsiteX32" fmla="*/ 486318 w 1834131"/>
                <a:gd name="connsiteY32" fmla="*/ 137190 h 833989"/>
                <a:gd name="connsiteX33" fmla="*/ 666007 w 1834131"/>
                <a:gd name="connsiteY33" fmla="*/ 137263 h 833989"/>
                <a:gd name="connsiteX34" fmla="*/ 675258 w 1834131"/>
                <a:gd name="connsiteY34" fmla="*/ 142182 h 833989"/>
                <a:gd name="connsiteX35" fmla="*/ 714568 w 1834131"/>
                <a:gd name="connsiteY35" fmla="*/ 83877 h 833989"/>
                <a:gd name="connsiteX36" fmla="*/ 917065 w 1834131"/>
                <a:gd name="connsiteY36" fmla="*/ 0 h 83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34131" h="833989">
                  <a:moveTo>
                    <a:pt x="917065" y="0"/>
                  </a:moveTo>
                  <a:cubicBezTo>
                    <a:pt x="996145" y="0"/>
                    <a:pt x="1067739" y="32054"/>
                    <a:pt x="1119562" y="83877"/>
                  </a:cubicBezTo>
                  <a:lnTo>
                    <a:pt x="1159193" y="142658"/>
                  </a:lnTo>
                  <a:lnTo>
                    <a:pt x="1168975" y="137468"/>
                  </a:lnTo>
                  <a:cubicBezTo>
                    <a:pt x="1224494" y="114497"/>
                    <a:pt x="1288777" y="112707"/>
                    <a:pt x="1348663" y="137541"/>
                  </a:cubicBezTo>
                  <a:cubicBezTo>
                    <a:pt x="1408549" y="162375"/>
                    <a:pt x="1452699" y="209132"/>
                    <a:pt x="1475670" y="264651"/>
                  </a:cubicBezTo>
                  <a:lnTo>
                    <a:pt x="1477006" y="271241"/>
                  </a:lnTo>
                  <a:lnTo>
                    <a:pt x="1493062" y="266482"/>
                  </a:lnTo>
                  <a:cubicBezTo>
                    <a:pt x="1583316" y="249008"/>
                    <a:pt x="1680357" y="275220"/>
                    <a:pt x="1750254" y="345117"/>
                  </a:cubicBezTo>
                  <a:cubicBezTo>
                    <a:pt x="1862090" y="456953"/>
                    <a:pt x="1862090" y="638275"/>
                    <a:pt x="1750254" y="750111"/>
                  </a:cubicBezTo>
                  <a:cubicBezTo>
                    <a:pt x="1638418" y="861947"/>
                    <a:pt x="1457096" y="861947"/>
                    <a:pt x="1345260" y="750111"/>
                  </a:cubicBezTo>
                  <a:cubicBezTo>
                    <a:pt x="1317301" y="722152"/>
                    <a:pt x="1296332" y="689850"/>
                    <a:pt x="1282353" y="655377"/>
                  </a:cubicBezTo>
                  <a:lnTo>
                    <a:pt x="1269299" y="588294"/>
                  </a:lnTo>
                  <a:lnTo>
                    <a:pt x="1260279" y="589237"/>
                  </a:lnTo>
                  <a:cubicBezTo>
                    <a:pt x="1229783" y="589451"/>
                    <a:pt x="1198741" y="583690"/>
                    <a:pt x="1168798" y="571273"/>
                  </a:cubicBezTo>
                  <a:cubicBezTo>
                    <a:pt x="1138855" y="558856"/>
                    <a:pt x="1112846" y="540958"/>
                    <a:pt x="1091451" y="519225"/>
                  </a:cubicBezTo>
                  <a:lnTo>
                    <a:pt x="1088387" y="514593"/>
                  </a:lnTo>
                  <a:lnTo>
                    <a:pt x="1077180" y="523840"/>
                  </a:lnTo>
                  <a:cubicBezTo>
                    <a:pt x="1031474" y="554718"/>
                    <a:pt x="976375" y="572748"/>
                    <a:pt x="917065" y="572748"/>
                  </a:cubicBezTo>
                  <a:cubicBezTo>
                    <a:pt x="857755" y="572748"/>
                    <a:pt x="802656" y="554718"/>
                    <a:pt x="756951" y="523840"/>
                  </a:cubicBezTo>
                  <a:lnTo>
                    <a:pt x="746035" y="514834"/>
                  </a:lnTo>
                  <a:lnTo>
                    <a:pt x="743219" y="519083"/>
                  </a:lnTo>
                  <a:cubicBezTo>
                    <a:pt x="721807" y="540799"/>
                    <a:pt x="695783" y="558676"/>
                    <a:pt x="665830" y="571069"/>
                  </a:cubicBezTo>
                  <a:cubicBezTo>
                    <a:pt x="635877" y="583461"/>
                    <a:pt x="604830" y="589197"/>
                    <a:pt x="574333" y="588957"/>
                  </a:cubicBezTo>
                  <a:lnTo>
                    <a:pt x="564897" y="587963"/>
                  </a:lnTo>
                  <a:lnTo>
                    <a:pt x="551779" y="655378"/>
                  </a:lnTo>
                  <a:cubicBezTo>
                    <a:pt x="537799" y="689851"/>
                    <a:pt x="516830" y="722153"/>
                    <a:pt x="488871" y="750112"/>
                  </a:cubicBezTo>
                  <a:cubicBezTo>
                    <a:pt x="377035" y="861948"/>
                    <a:pt x="195713" y="861948"/>
                    <a:pt x="83877" y="750112"/>
                  </a:cubicBezTo>
                  <a:cubicBezTo>
                    <a:pt x="-27959" y="638276"/>
                    <a:pt x="-27959" y="456954"/>
                    <a:pt x="83877" y="345118"/>
                  </a:cubicBezTo>
                  <a:cubicBezTo>
                    <a:pt x="153774" y="275221"/>
                    <a:pt x="250815" y="249009"/>
                    <a:pt x="341070" y="266483"/>
                  </a:cubicBezTo>
                  <a:lnTo>
                    <a:pt x="357736" y="271423"/>
                  </a:lnTo>
                  <a:lnTo>
                    <a:pt x="359208" y="264196"/>
                  </a:lnTo>
                  <a:cubicBezTo>
                    <a:pt x="382223" y="208696"/>
                    <a:pt x="426412" y="161975"/>
                    <a:pt x="486318" y="137190"/>
                  </a:cubicBezTo>
                  <a:cubicBezTo>
                    <a:pt x="546225" y="112404"/>
                    <a:pt x="610506" y="114247"/>
                    <a:pt x="666007" y="137263"/>
                  </a:cubicBezTo>
                  <a:lnTo>
                    <a:pt x="675258" y="142182"/>
                  </a:lnTo>
                  <a:lnTo>
                    <a:pt x="714568" y="83877"/>
                  </a:lnTo>
                  <a:cubicBezTo>
                    <a:pt x="766392" y="32054"/>
                    <a:pt x="837985" y="0"/>
                    <a:pt x="91706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078349AD-FC97-D553-63AD-420561F1AC84}"/>
                </a:ext>
              </a:extLst>
            </p:cNvPr>
            <p:cNvSpPr/>
            <p:nvPr/>
          </p:nvSpPr>
          <p:spPr bwMode="auto">
            <a:xfrm>
              <a:off x="-2923446" y="4975851"/>
              <a:ext cx="479184" cy="427222"/>
            </a:xfrm>
            <a:prstGeom prst="round2SameRect">
              <a:avLst>
                <a:gd name="adj1" fmla="val 50000"/>
                <a:gd name="adj2" fmla="val 21729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CA3E4A1-5BD8-A853-3BB8-F116D1E2543B}"/>
                </a:ext>
              </a:extLst>
            </p:cNvPr>
            <p:cNvSpPr/>
            <p:nvPr/>
          </p:nvSpPr>
          <p:spPr bwMode="auto">
            <a:xfrm>
              <a:off x="-2998178" y="5375684"/>
              <a:ext cx="657857" cy="95569"/>
            </a:xfrm>
            <a:custGeom>
              <a:avLst/>
              <a:gdLst>
                <a:gd name="connsiteX0" fmla="*/ 0 w 736284"/>
                <a:gd name="connsiteY0" fmla="*/ 0 h 92075"/>
                <a:gd name="connsiteX1" fmla="*/ 736284 w 736284"/>
                <a:gd name="connsiteY1" fmla="*/ 0 h 92075"/>
                <a:gd name="connsiteX2" fmla="*/ 736283 w 736284"/>
                <a:gd name="connsiteY2" fmla="*/ 72052 h 92075"/>
                <a:gd name="connsiteX3" fmla="*/ 715498 w 736284"/>
                <a:gd name="connsiteY3" fmla="*/ 92075 h 92075"/>
                <a:gd name="connsiteX4" fmla="*/ 20786 w 736284"/>
                <a:gd name="connsiteY4" fmla="*/ 92075 h 92075"/>
                <a:gd name="connsiteX5" fmla="*/ 0 w 736284"/>
                <a:gd name="connsiteY5" fmla="*/ 72052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6284" h="92075">
                  <a:moveTo>
                    <a:pt x="0" y="0"/>
                  </a:moveTo>
                  <a:lnTo>
                    <a:pt x="736284" y="0"/>
                  </a:lnTo>
                  <a:lnTo>
                    <a:pt x="736283" y="72052"/>
                  </a:lnTo>
                  <a:cubicBezTo>
                    <a:pt x="736283" y="83110"/>
                    <a:pt x="726978" y="92075"/>
                    <a:pt x="715498" y="92075"/>
                  </a:cubicBezTo>
                  <a:lnTo>
                    <a:pt x="20786" y="92075"/>
                  </a:lnTo>
                  <a:cubicBezTo>
                    <a:pt x="9306" y="92075"/>
                    <a:pt x="0" y="83110"/>
                    <a:pt x="0" y="72052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79790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A4 210 x 297 mm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hari0031_ゴミの分別おばさんの貼り紙</dc:title>
  <dc:subject>hari0031_ゴミの分別おばさんの貼り紙</dc:subject>
  <dc:creator>でじけろお</dc:creator>
  <cp:lastModifiedBy/>
  <cp:revision>1</cp:revision>
  <dcterms:created xsi:type="dcterms:W3CDTF">2014-12-04T06:28:23Z</dcterms:created>
  <dcterms:modified xsi:type="dcterms:W3CDTF">2023-12-09T16:47:49Z</dcterms:modified>
  <cp:version>1</cp:version>
</cp:coreProperties>
</file>